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5"/>
  </p:notesMasterIdLst>
  <p:sldIdLst>
    <p:sldId id="258" r:id="rId6"/>
    <p:sldId id="379" r:id="rId7"/>
    <p:sldId id="318" r:id="rId8"/>
    <p:sldId id="312" r:id="rId9"/>
    <p:sldId id="320" r:id="rId10"/>
    <p:sldId id="321" r:id="rId11"/>
    <p:sldId id="322" r:id="rId12"/>
    <p:sldId id="323" r:id="rId13"/>
    <p:sldId id="324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62" r:id="rId22"/>
    <p:sldId id="361" r:id="rId23"/>
    <p:sldId id="314" r:id="rId24"/>
    <p:sldId id="380" r:id="rId25"/>
    <p:sldId id="376" r:id="rId26"/>
    <p:sldId id="377" r:id="rId27"/>
    <p:sldId id="358" r:id="rId28"/>
    <p:sldId id="357" r:id="rId29"/>
    <p:sldId id="360" r:id="rId30"/>
    <p:sldId id="367" r:id="rId31"/>
    <p:sldId id="305" r:id="rId32"/>
    <p:sldId id="368" r:id="rId33"/>
    <p:sldId id="30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D8D0E100-3F78-423C-9C86-FAF1FCA60D39}">
          <p14:sldIdLst>
            <p14:sldId id="258"/>
            <p14:sldId id="379"/>
            <p14:sldId id="318"/>
          </p14:sldIdLst>
        </p14:section>
        <p14:section name="Background" id="{F05AA2C3-61A4-47F3-8F0C-FDC92738354B}">
          <p14:sldIdLst>
            <p14:sldId id="312"/>
            <p14:sldId id="320"/>
            <p14:sldId id="321"/>
            <p14:sldId id="322"/>
            <p14:sldId id="323"/>
            <p14:sldId id="324"/>
          </p14:sldIdLst>
        </p14:section>
        <p14:section name="Method" id="{A43DD859-6334-4F94-AB12-CCABD9267989}">
          <p14:sldIdLst>
            <p14:sldId id="369"/>
            <p14:sldId id="370"/>
            <p14:sldId id="371"/>
            <p14:sldId id="372"/>
            <p14:sldId id="373"/>
            <p14:sldId id="374"/>
            <p14:sldId id="375"/>
            <p14:sldId id="362"/>
            <p14:sldId id="361"/>
          </p14:sldIdLst>
        </p14:section>
        <p14:section name="Experiments" id="{9137C49C-01A6-4A2E-9544-9E169D2EB69E}">
          <p14:sldIdLst>
            <p14:sldId id="314"/>
            <p14:sldId id="380"/>
            <p14:sldId id="376"/>
            <p14:sldId id="377"/>
            <p14:sldId id="358"/>
            <p14:sldId id="357"/>
            <p14:sldId id="360"/>
            <p14:sldId id="367"/>
          </p14:sldIdLst>
        </p14:section>
        <p14:section name="Conclusions" id="{9086B9A0-BE9D-4EBA-BC64-3D3709228B48}">
          <p14:sldIdLst>
            <p14:sldId id="305"/>
            <p14:sldId id="368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357"/>
    <a:srgbClr val="53565A"/>
    <a:srgbClr val="484848"/>
    <a:srgbClr val="9751CB"/>
    <a:srgbClr val="FFC61F"/>
    <a:srgbClr val="FF5757"/>
    <a:srgbClr val="D5A7A7"/>
    <a:srgbClr val="CD9B9B"/>
    <a:srgbClr val="CA868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4814D3-0C6B-2D19-B685-E005A83C5854}" v="751" dt="2024-07-08T16:11:33.023"/>
    <p1510:client id="{C2E370A9-D4A0-1F8E-8D4D-062C7A73F645}" v="1" dt="2024-07-08T11:33:42.277"/>
    <p1510:client id="{C94E1BD6-FC78-424D-A4F6-30897AAC2867}" v="166" dt="2024-07-08T16:13:52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155" autoAdjust="0"/>
  </p:normalViewPr>
  <p:slideViewPr>
    <p:cSldViewPr snapToGrid="0">
      <p:cViewPr varScale="1">
        <p:scale>
          <a:sx n="80" d="100"/>
          <a:sy n="80" d="100"/>
        </p:scale>
        <p:origin x="17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manor@post.bgu.ac.il" userId="S::urn:spo:guest#dmanor@post.bgu.ac.il::" providerId="AD" clId="Web-{D362ED29-12D1-B013-3336-9565F2DCC20C}"/>
    <pc:docChg chg="addSld modSld modSection">
      <pc:chgData name="dmanor@post.bgu.ac.il" userId="S::urn:spo:guest#dmanor@post.bgu.ac.il::" providerId="AD" clId="Web-{D362ED29-12D1-B013-3336-9565F2DCC20C}" dt="2024-06-29T17:28:29.115" v="1182"/>
      <pc:docMkLst>
        <pc:docMk/>
      </pc:docMkLst>
      <pc:sldChg chg="addSp delSp modSp mod setBg">
        <pc:chgData name="dmanor@post.bgu.ac.il" userId="S::urn:spo:guest#dmanor@post.bgu.ac.il::" providerId="AD" clId="Web-{D362ED29-12D1-B013-3336-9565F2DCC20C}" dt="2024-06-29T14:46:19.891" v="170" actId="20577"/>
        <pc:sldMkLst>
          <pc:docMk/>
          <pc:sldMk cId="1671324376" sldId="312"/>
        </pc:sldMkLst>
        <pc:spChg chg="mod">
          <ac:chgData name="dmanor@post.bgu.ac.il" userId="S::urn:spo:guest#dmanor@post.bgu.ac.il::" providerId="AD" clId="Web-{D362ED29-12D1-B013-3336-9565F2DCC20C}" dt="2024-06-29T14:46:04.141" v="167"/>
          <ac:spMkLst>
            <pc:docMk/>
            <pc:sldMk cId="1671324376" sldId="312"/>
            <ac:spMk id="2" creationId="{EA6F9AD6-1F5E-4378-6ECA-99630DB4B807}"/>
          </ac:spMkLst>
        </pc:spChg>
        <pc:spChg chg="mod">
          <ac:chgData name="dmanor@post.bgu.ac.il" userId="S::urn:spo:guest#dmanor@post.bgu.ac.il::" providerId="AD" clId="Web-{D362ED29-12D1-B013-3336-9565F2DCC20C}" dt="2024-06-29T14:46:19.891" v="170" actId="20577"/>
          <ac:spMkLst>
            <pc:docMk/>
            <pc:sldMk cId="1671324376" sldId="312"/>
            <ac:spMk id="9" creationId="{0FC159A9-AB29-021F-F179-D9682042D19A}"/>
          </ac:spMkLst>
        </pc:spChg>
        <pc:spChg chg="add del">
          <ac:chgData name="dmanor@post.bgu.ac.il" userId="S::urn:spo:guest#dmanor@post.bgu.ac.il::" providerId="AD" clId="Web-{D362ED29-12D1-B013-3336-9565F2DCC20C}" dt="2024-06-29T14:45:35.062" v="158"/>
          <ac:spMkLst>
            <pc:docMk/>
            <pc:sldMk cId="1671324376" sldId="312"/>
            <ac:spMk id="14" creationId="{743AA782-23D1-4521-8CAD-47662984AA08}"/>
          </ac:spMkLst>
        </pc:spChg>
        <pc:spChg chg="add">
          <ac:chgData name="dmanor@post.bgu.ac.il" userId="S::urn:spo:guest#dmanor@post.bgu.ac.il::" providerId="AD" clId="Web-{D362ED29-12D1-B013-3336-9565F2DCC20C}" dt="2024-06-29T14:46:04.141" v="167"/>
          <ac:spMkLst>
            <pc:docMk/>
            <pc:sldMk cId="1671324376" sldId="312"/>
            <ac:spMk id="15" creationId="{C0763A76-9F1C-4FC5-82B7-DD475DA461B2}"/>
          </ac:spMkLst>
        </pc:spChg>
        <pc:spChg chg="add del">
          <ac:chgData name="dmanor@post.bgu.ac.il" userId="S::urn:spo:guest#dmanor@post.bgu.ac.il::" providerId="AD" clId="Web-{D362ED29-12D1-B013-3336-9565F2DCC20C}" dt="2024-06-29T14:45:35.062" v="158"/>
          <ac:spMkLst>
            <pc:docMk/>
            <pc:sldMk cId="1671324376" sldId="312"/>
            <ac:spMk id="16" creationId="{650D18FE-0824-4A46-B22C-A86B52E5780A}"/>
          </ac:spMkLst>
        </pc:spChg>
        <pc:spChg chg="add">
          <ac:chgData name="dmanor@post.bgu.ac.il" userId="S::urn:spo:guest#dmanor@post.bgu.ac.il::" providerId="AD" clId="Web-{D362ED29-12D1-B013-3336-9565F2DCC20C}" dt="2024-06-29T14:46:04.141" v="167"/>
          <ac:spMkLst>
            <pc:docMk/>
            <pc:sldMk cId="1671324376" sldId="312"/>
            <ac:spMk id="17" creationId="{E81BF4F6-F2CF-4984-9D14-D6966D92F99F}"/>
          </ac:spMkLst>
        </pc:spChg>
        <pc:grpChg chg="del">
          <ac:chgData name="dmanor@post.bgu.ac.il" userId="S::urn:spo:guest#dmanor@post.bgu.ac.il::" providerId="AD" clId="Web-{D362ED29-12D1-B013-3336-9565F2DCC20C}" dt="2024-06-29T14:43:43.352" v="147"/>
          <ac:grpSpMkLst>
            <pc:docMk/>
            <pc:sldMk cId="1671324376" sldId="312"/>
            <ac:grpSpMk id="22" creationId="{46D0F1DA-E38C-4451-FACC-1B5DE3E6B5FB}"/>
          </ac:grpSpMkLst>
        </pc:grpChg>
        <pc:picChg chg="add del mod modCrop">
          <ac:chgData name="dmanor@post.bgu.ac.il" userId="S::urn:spo:guest#dmanor@post.bgu.ac.il::" providerId="AD" clId="Web-{D362ED29-12D1-B013-3336-9565F2DCC20C}" dt="2024-06-29T14:45:41.077" v="165"/>
          <ac:picMkLst>
            <pc:docMk/>
            <pc:sldMk cId="1671324376" sldId="312"/>
            <ac:picMk id="3" creationId="{B8FED754-C36E-DFBC-70FC-E1F13D9D455F}"/>
          </ac:picMkLst>
        </pc:picChg>
        <pc:picChg chg="add">
          <ac:chgData name="dmanor@post.bgu.ac.il" userId="S::urn:spo:guest#dmanor@post.bgu.ac.il::" providerId="AD" clId="Web-{D362ED29-12D1-B013-3336-9565F2DCC20C}" dt="2024-06-29T14:46:04.141" v="167"/>
          <ac:picMkLst>
            <pc:docMk/>
            <pc:sldMk cId="1671324376" sldId="312"/>
            <ac:picMk id="11" creationId="{464FDBD4-339E-2A61-E4F3-F948E82FEB14}"/>
          </ac:picMkLst>
        </pc:picChg>
      </pc:sldChg>
      <pc:sldChg chg="modSp">
        <pc:chgData name="dmanor@post.bgu.ac.il" userId="S::urn:spo:guest#dmanor@post.bgu.ac.il::" providerId="AD" clId="Web-{D362ED29-12D1-B013-3336-9565F2DCC20C}" dt="2024-06-29T13:41:30.808" v="20" actId="20577"/>
        <pc:sldMkLst>
          <pc:docMk/>
          <pc:sldMk cId="4173906973" sldId="318"/>
        </pc:sldMkLst>
        <pc:spChg chg="mod">
          <ac:chgData name="dmanor@post.bgu.ac.il" userId="S::urn:spo:guest#dmanor@post.bgu.ac.il::" providerId="AD" clId="Web-{D362ED29-12D1-B013-3336-9565F2DCC20C}" dt="2024-06-29T13:38:58.111" v="17" actId="20577"/>
          <ac:spMkLst>
            <pc:docMk/>
            <pc:sldMk cId="4173906973" sldId="318"/>
            <ac:spMk id="2" creationId="{EA6F9AD6-1F5E-4378-6ECA-99630DB4B807}"/>
          </ac:spMkLst>
        </pc:spChg>
        <pc:spChg chg="mod">
          <ac:chgData name="dmanor@post.bgu.ac.il" userId="S::urn:spo:guest#dmanor@post.bgu.ac.il::" providerId="AD" clId="Web-{D362ED29-12D1-B013-3336-9565F2DCC20C}" dt="2024-06-29T13:36:19.445" v="9" actId="20577"/>
          <ac:spMkLst>
            <pc:docMk/>
            <pc:sldMk cId="4173906973" sldId="318"/>
            <ac:spMk id="9" creationId="{0FC159A9-AB29-021F-F179-D9682042D19A}"/>
          </ac:spMkLst>
        </pc:spChg>
        <pc:spChg chg="mod">
          <ac:chgData name="dmanor@post.bgu.ac.il" userId="S::urn:spo:guest#dmanor@post.bgu.ac.il::" providerId="AD" clId="Web-{D362ED29-12D1-B013-3336-9565F2DCC20C}" dt="2024-06-29T13:41:30.808" v="20" actId="20577"/>
          <ac:spMkLst>
            <pc:docMk/>
            <pc:sldMk cId="4173906973" sldId="318"/>
            <ac:spMk id="10" creationId="{ADB50E32-DBF9-CF37-3CA3-708ED8F01358}"/>
          </ac:spMkLst>
        </pc:spChg>
        <pc:spChg chg="mod">
          <ac:chgData name="dmanor@post.bgu.ac.il" userId="S::urn:spo:guest#dmanor@post.bgu.ac.il::" providerId="AD" clId="Web-{D362ED29-12D1-B013-3336-9565F2DCC20C}" dt="2024-06-29T13:38:51.235" v="16" actId="20577"/>
          <ac:spMkLst>
            <pc:docMk/>
            <pc:sldMk cId="4173906973" sldId="318"/>
            <ac:spMk id="11" creationId="{979F76D6-321E-2F09-3A81-ED4E71830C06}"/>
          </ac:spMkLst>
        </pc:spChg>
      </pc:sldChg>
      <pc:sldChg chg="addSp delSp modSp add mod replId setBg modNotes">
        <pc:chgData name="dmanor@post.bgu.ac.il" userId="S::urn:spo:guest#dmanor@post.bgu.ac.il::" providerId="AD" clId="Web-{D362ED29-12D1-B013-3336-9565F2DCC20C}" dt="2024-06-29T15:37:15.515" v="1073"/>
        <pc:sldMkLst>
          <pc:docMk/>
          <pc:sldMk cId="3605448766" sldId="320"/>
        </pc:sldMkLst>
        <pc:spChg chg="mod">
          <ac:chgData name="dmanor@post.bgu.ac.il" userId="S::urn:spo:guest#dmanor@post.bgu.ac.il::" providerId="AD" clId="Web-{D362ED29-12D1-B013-3336-9565F2DCC20C}" dt="2024-06-29T14:53:23.372" v="199"/>
          <ac:spMkLst>
            <pc:docMk/>
            <pc:sldMk cId="3605448766" sldId="320"/>
            <ac:spMk id="2" creationId="{EA6F9AD6-1F5E-4378-6ECA-99630DB4B807}"/>
          </ac:spMkLst>
        </pc:spChg>
        <pc:spChg chg="add del mod">
          <ac:chgData name="dmanor@post.bgu.ac.il" userId="S::urn:spo:guest#dmanor@post.bgu.ac.il::" providerId="AD" clId="Web-{D362ED29-12D1-B013-3336-9565F2DCC20C}" dt="2024-06-29T13:51:00.969" v="47"/>
          <ac:spMkLst>
            <pc:docMk/>
            <pc:sldMk cId="3605448766" sldId="320"/>
            <ac:spMk id="3" creationId="{15003A66-5D4E-ADC0-1A91-869B88D42AE0}"/>
          </ac:spMkLst>
        </pc:spChg>
        <pc:spChg chg="add del mod">
          <ac:chgData name="dmanor@post.bgu.ac.il" userId="S::urn:spo:guest#dmanor@post.bgu.ac.il::" providerId="AD" clId="Web-{D362ED29-12D1-B013-3336-9565F2DCC20C}" dt="2024-06-29T14:51:58.323" v="180"/>
          <ac:spMkLst>
            <pc:docMk/>
            <pc:sldMk cId="3605448766" sldId="320"/>
            <ac:spMk id="3" creationId="{B4B8A76D-947B-59B5-BDC8-1E58F1C9DD44}"/>
          </ac:spMkLst>
        </pc:spChg>
        <pc:spChg chg="add del mod">
          <ac:chgData name="dmanor@post.bgu.ac.il" userId="S::urn:spo:guest#dmanor@post.bgu.ac.il::" providerId="AD" clId="Web-{D362ED29-12D1-B013-3336-9565F2DCC20C}" dt="2024-06-29T13:52:55.351" v="52"/>
          <ac:spMkLst>
            <pc:docMk/>
            <pc:sldMk cId="3605448766" sldId="320"/>
            <ac:spMk id="5" creationId="{49A36FED-35B8-412A-8A61-2DD660A0E8C3}"/>
          </ac:spMkLst>
        </pc:spChg>
        <pc:spChg chg="add del mod">
          <ac:chgData name="dmanor@post.bgu.ac.il" userId="S::urn:spo:guest#dmanor@post.bgu.ac.il::" providerId="AD" clId="Web-{D362ED29-12D1-B013-3336-9565F2DCC20C}" dt="2024-06-29T13:53:48.307" v="69"/>
          <ac:spMkLst>
            <pc:docMk/>
            <pc:sldMk cId="3605448766" sldId="320"/>
            <ac:spMk id="6" creationId="{62B234AE-0077-43D2-532C-2AAFB1726E36}"/>
          </ac:spMkLst>
        </pc:spChg>
        <pc:spChg chg="add mod">
          <ac:chgData name="dmanor@post.bgu.ac.il" userId="S::urn:spo:guest#dmanor@post.bgu.ac.il::" providerId="AD" clId="Web-{D362ED29-12D1-B013-3336-9565F2DCC20C}" dt="2024-06-29T15:10:29.771" v="410" actId="20577"/>
          <ac:spMkLst>
            <pc:docMk/>
            <pc:sldMk cId="3605448766" sldId="320"/>
            <ac:spMk id="8" creationId="{303E1FC7-7550-9A33-AD4F-4B1CD8D37B46}"/>
          </ac:spMkLst>
        </pc:spChg>
        <pc:spChg chg="add del mod">
          <ac:chgData name="dmanor@post.bgu.ac.il" userId="S::urn:spo:guest#dmanor@post.bgu.ac.il::" providerId="AD" clId="Web-{D362ED29-12D1-B013-3336-9565F2DCC20C}" dt="2024-06-29T13:50:46.796" v="33"/>
          <ac:spMkLst>
            <pc:docMk/>
            <pc:sldMk cId="3605448766" sldId="320"/>
            <ac:spMk id="9" creationId="{0FC159A9-AB29-021F-F179-D9682042D19A}"/>
          </ac:spMkLst>
        </pc:spChg>
        <pc:spChg chg="add del">
          <ac:chgData name="dmanor@post.bgu.ac.il" userId="S::urn:spo:guest#dmanor@post.bgu.ac.il::" providerId="AD" clId="Web-{D362ED29-12D1-B013-3336-9565F2DCC20C}" dt="2024-06-29T14:56:13.031" v="217"/>
          <ac:spMkLst>
            <pc:docMk/>
            <pc:sldMk cId="3605448766" sldId="320"/>
            <ac:spMk id="14" creationId="{F13C74B1-5B17-4795-BED0-7140497B445A}"/>
          </ac:spMkLst>
        </pc:spChg>
        <pc:spChg chg="add del">
          <ac:chgData name="dmanor@post.bgu.ac.il" userId="S::urn:spo:guest#dmanor@post.bgu.ac.il::" providerId="AD" clId="Web-{D362ED29-12D1-B013-3336-9565F2DCC20C}" dt="2024-06-29T14:56:13.031" v="217"/>
          <ac:spMkLst>
            <pc:docMk/>
            <pc:sldMk cId="3605448766" sldId="320"/>
            <ac:spMk id="16" creationId="{D4974D33-8DC5-464E-8C6D-BE58F0669C17}"/>
          </ac:spMkLst>
        </pc:spChg>
        <pc:spChg chg="add">
          <ac:chgData name="dmanor@post.bgu.ac.il" userId="S::urn:spo:guest#dmanor@post.bgu.ac.il::" providerId="AD" clId="Web-{D362ED29-12D1-B013-3336-9565F2DCC20C}" dt="2024-06-29T14:56:13.031" v="217"/>
          <ac:spMkLst>
            <pc:docMk/>
            <pc:sldMk cId="3605448766" sldId="320"/>
            <ac:spMk id="21" creationId="{F13C74B1-5B17-4795-BED0-7140497B445A}"/>
          </ac:spMkLst>
        </pc:spChg>
        <pc:spChg chg="add">
          <ac:chgData name="dmanor@post.bgu.ac.il" userId="S::urn:spo:guest#dmanor@post.bgu.ac.il::" providerId="AD" clId="Web-{D362ED29-12D1-B013-3336-9565F2DCC20C}" dt="2024-06-29T14:56:13.031" v="217"/>
          <ac:spMkLst>
            <pc:docMk/>
            <pc:sldMk cId="3605448766" sldId="320"/>
            <ac:spMk id="23" creationId="{D4974D33-8DC5-464E-8C6D-BE58F0669C17}"/>
          </ac:spMkLst>
        </pc:spChg>
        <pc:grpChg chg="del">
          <ac:chgData name="dmanor@post.bgu.ac.il" userId="S::urn:spo:guest#dmanor@post.bgu.ac.il::" providerId="AD" clId="Web-{D362ED29-12D1-B013-3336-9565F2DCC20C}" dt="2024-06-29T14:53:19.262" v="198"/>
          <ac:grpSpMkLst>
            <pc:docMk/>
            <pc:sldMk cId="3605448766" sldId="320"/>
            <ac:grpSpMk id="22" creationId="{46D0F1DA-E38C-4451-FACC-1B5DE3E6B5FB}"/>
          </ac:grpSpMkLst>
        </pc:grpChg>
        <pc:picChg chg="add mod">
          <ac:chgData name="dmanor@post.bgu.ac.il" userId="S::urn:spo:guest#dmanor@post.bgu.ac.il::" providerId="AD" clId="Web-{D362ED29-12D1-B013-3336-9565F2DCC20C}" dt="2024-06-29T14:56:13.031" v="217"/>
          <ac:picMkLst>
            <pc:docMk/>
            <pc:sldMk cId="3605448766" sldId="320"/>
            <ac:picMk id="10" creationId="{E2165948-6D16-0609-4865-7AB3FA8CFA91}"/>
          </ac:picMkLst>
        </pc:picChg>
      </pc:sldChg>
      <pc:sldChg chg="addSp delSp modSp add mod replId setBg modNotes">
        <pc:chgData name="dmanor@post.bgu.ac.il" userId="S::urn:spo:guest#dmanor@post.bgu.ac.il::" providerId="AD" clId="Web-{D362ED29-12D1-B013-3336-9565F2DCC20C}" dt="2024-06-29T17:28:29.115" v="1182"/>
        <pc:sldMkLst>
          <pc:docMk/>
          <pc:sldMk cId="916940915" sldId="321"/>
        </pc:sldMkLst>
        <pc:spChg chg="mod">
          <ac:chgData name="dmanor@post.bgu.ac.il" userId="S::urn:spo:guest#dmanor@post.bgu.ac.il::" providerId="AD" clId="Web-{D362ED29-12D1-B013-3336-9565F2DCC20C}" dt="2024-06-29T15:42:44.190" v="1112"/>
          <ac:spMkLst>
            <pc:docMk/>
            <pc:sldMk cId="916940915" sldId="321"/>
            <ac:spMk id="2" creationId="{EA6F9AD6-1F5E-4378-6ECA-99630DB4B807}"/>
          </ac:spMkLst>
        </pc:spChg>
        <pc:spChg chg="add del mod">
          <ac:chgData name="dmanor@post.bgu.ac.il" userId="S::urn:spo:guest#dmanor@post.bgu.ac.il::" providerId="AD" clId="Web-{D362ED29-12D1-B013-3336-9565F2DCC20C}" dt="2024-06-29T13:53:18.071" v="57"/>
          <ac:spMkLst>
            <pc:docMk/>
            <pc:sldMk cId="916940915" sldId="321"/>
            <ac:spMk id="3" creationId="{1F5E2F3B-1453-1B3D-4327-29C9C31BEDF5}"/>
          </ac:spMkLst>
        </pc:spChg>
        <pc:spChg chg="add del mod">
          <ac:chgData name="dmanor@post.bgu.ac.il" userId="S::urn:spo:guest#dmanor@post.bgu.ac.il::" providerId="AD" clId="Web-{D362ED29-12D1-B013-3336-9565F2DCC20C}" dt="2024-06-29T13:53:55.948" v="79"/>
          <ac:spMkLst>
            <pc:docMk/>
            <pc:sldMk cId="916940915" sldId="321"/>
            <ac:spMk id="4" creationId="{DCE7645B-6F77-1850-69CF-A194D25699D5}"/>
          </ac:spMkLst>
        </pc:spChg>
        <pc:spChg chg="add del">
          <ac:chgData name="dmanor@post.bgu.ac.il" userId="S::urn:spo:guest#dmanor@post.bgu.ac.il::" providerId="AD" clId="Web-{D362ED29-12D1-B013-3336-9565F2DCC20C}" dt="2024-06-29T13:53:31.884" v="62"/>
          <ac:spMkLst>
            <pc:docMk/>
            <pc:sldMk cId="916940915" sldId="321"/>
            <ac:spMk id="5" creationId="{49A36FED-35B8-412A-8A61-2DD660A0E8C3}"/>
          </ac:spMkLst>
        </pc:spChg>
        <pc:spChg chg="add del mod ord">
          <ac:chgData name="dmanor@post.bgu.ac.il" userId="S::urn:spo:guest#dmanor@post.bgu.ac.il::" providerId="AD" clId="Web-{D362ED29-12D1-B013-3336-9565F2DCC20C}" dt="2024-06-29T17:27:28.298" v="1163" actId="20577"/>
          <ac:spMkLst>
            <pc:docMk/>
            <pc:sldMk cId="916940915" sldId="321"/>
            <ac:spMk id="7" creationId="{9976D37B-A3AE-119A-1199-958AE9FD23E8}"/>
          </ac:spMkLst>
        </pc:spChg>
        <pc:spChg chg="add del">
          <ac:chgData name="dmanor@post.bgu.ac.il" userId="S::urn:spo:guest#dmanor@post.bgu.ac.il::" providerId="AD" clId="Web-{D362ED29-12D1-B013-3336-9565F2DCC20C}" dt="2024-06-29T15:41:16.542" v="1100"/>
          <ac:spMkLst>
            <pc:docMk/>
            <pc:sldMk cId="916940915" sldId="321"/>
            <ac:spMk id="12" creationId="{6B92FAF7-0AD3-4B47-9111-D0E9CD79E247}"/>
          </ac:spMkLst>
        </pc:spChg>
        <pc:spChg chg="add del">
          <ac:chgData name="dmanor@post.bgu.ac.il" userId="S::urn:spo:guest#dmanor@post.bgu.ac.il::" providerId="AD" clId="Web-{D362ED29-12D1-B013-3336-9565F2DCC20C}" dt="2024-06-29T15:42:44.190" v="1112"/>
          <ac:spMkLst>
            <pc:docMk/>
            <pc:sldMk cId="916940915" sldId="321"/>
            <ac:spMk id="26" creationId="{2CB962CF-61A3-4EF9-94F6-7C59B0329524}"/>
          </ac:spMkLst>
        </pc:spChg>
        <pc:spChg chg="add del">
          <ac:chgData name="dmanor@post.bgu.ac.il" userId="S::urn:spo:guest#dmanor@post.bgu.ac.il::" providerId="AD" clId="Web-{D362ED29-12D1-B013-3336-9565F2DCC20C}" dt="2024-06-29T15:42:44.190" v="1111"/>
          <ac:spMkLst>
            <pc:docMk/>
            <pc:sldMk cId="916940915" sldId="321"/>
            <ac:spMk id="28" creationId="{2CB962CF-61A3-4EF9-94F6-7C59B0329524}"/>
          </ac:spMkLst>
        </pc:spChg>
        <pc:spChg chg="add">
          <ac:chgData name="dmanor@post.bgu.ac.il" userId="S::urn:spo:guest#dmanor@post.bgu.ac.il::" providerId="AD" clId="Web-{D362ED29-12D1-B013-3336-9565F2DCC20C}" dt="2024-06-29T15:42:44.190" v="1112"/>
          <ac:spMkLst>
            <pc:docMk/>
            <pc:sldMk cId="916940915" sldId="321"/>
            <ac:spMk id="30" creationId="{0D05C9B4-B5C9-2D4D-23C9-CEE72646F923}"/>
          </ac:spMkLst>
        </pc:spChg>
        <pc:spChg chg="add del">
          <ac:chgData name="dmanor@post.bgu.ac.il" userId="S::urn:spo:guest#dmanor@post.bgu.ac.il::" providerId="AD" clId="Web-{D362ED29-12D1-B013-3336-9565F2DCC20C}" dt="2024-06-29T15:42:26.955" v="1109"/>
          <ac:spMkLst>
            <pc:docMk/>
            <pc:sldMk cId="916940915" sldId="321"/>
            <ac:spMk id="31" creationId="{5EF17487-C386-4F99-B5EB-4FD3DF4236B2}"/>
          </ac:spMkLst>
        </pc:spChg>
        <pc:spChg chg="add del">
          <ac:chgData name="dmanor@post.bgu.ac.il" userId="S::urn:spo:guest#dmanor@post.bgu.ac.il::" providerId="AD" clId="Web-{D362ED29-12D1-B013-3336-9565F2DCC20C}" dt="2024-06-29T15:42:26.955" v="1109"/>
          <ac:spMkLst>
            <pc:docMk/>
            <pc:sldMk cId="916940915" sldId="321"/>
            <ac:spMk id="33" creationId="{A0DE92DF-4769-4DE9-93FD-EE31271850CA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38" creationId="{231BF440-39FA-4087-84CC-2EEC0BBDAF29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40" creationId="{F04E4CBA-303B-48BD-8451-C2701CB0EEBF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42" creationId="{F6CA58B3-AFCC-4A40-9882-50D5080879B0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44" creationId="{75C56826-D4E5-42ED-8529-079651CB3005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46" creationId="{82095FCE-EF05-4443-B97A-85DEE3A5CA17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48" creationId="{CA00AE6B-AA30-4CF8-BA6F-339B780AD76C}"/>
          </ac:spMkLst>
        </pc:spChg>
        <pc:grpChg chg="add del">
          <ac:chgData name="dmanor@post.bgu.ac.il" userId="S::urn:spo:guest#dmanor@post.bgu.ac.il::" providerId="AD" clId="Web-{D362ED29-12D1-B013-3336-9565F2DCC20C}" dt="2024-06-29T15:41:16.542" v="1100"/>
          <ac:grpSpMkLst>
            <pc:docMk/>
            <pc:sldMk cId="916940915" sldId="321"/>
            <ac:grpSpMk id="14" creationId="{D6A77139-BADB-4B2C-BD41-B67A4D37D758}"/>
          </ac:grpSpMkLst>
        </pc:grpChg>
        <pc:grpChg chg="add del">
          <ac:chgData name="dmanor@post.bgu.ac.il" userId="S::urn:spo:guest#dmanor@post.bgu.ac.il::" providerId="AD" clId="Web-{D362ED29-12D1-B013-3336-9565F2DCC20C}" dt="2024-06-29T15:41:16.542" v="1100"/>
          <ac:grpSpMkLst>
            <pc:docMk/>
            <pc:sldMk cId="916940915" sldId="321"/>
            <ac:grpSpMk id="20" creationId="{2786ABD8-AB9F-46F2-A7D9-36F1F7338CF9}"/>
          </ac:grpSpMkLst>
        </pc:grpChg>
        <pc:grpChg chg="del">
          <ac:chgData name="dmanor@post.bgu.ac.il" userId="S::urn:spo:guest#dmanor@post.bgu.ac.il::" providerId="AD" clId="Web-{D362ED29-12D1-B013-3336-9565F2DCC20C}" dt="2024-06-29T15:40:07.477" v="1095"/>
          <ac:grpSpMkLst>
            <pc:docMk/>
            <pc:sldMk cId="916940915" sldId="321"/>
            <ac:grpSpMk id="22" creationId="{46D0F1DA-E38C-4451-FACC-1B5DE3E6B5FB}"/>
          </ac:grpSpMkLst>
        </pc:grpChg>
        <pc:picChg chg="add mod ord modCrop">
          <ac:chgData name="dmanor@post.bgu.ac.il" userId="S::urn:spo:guest#dmanor@post.bgu.ac.il::" providerId="AD" clId="Web-{D362ED29-12D1-B013-3336-9565F2DCC20C}" dt="2024-06-29T15:42:44.190" v="1112"/>
          <ac:picMkLst>
            <pc:docMk/>
            <pc:sldMk cId="916940915" sldId="321"/>
            <ac:picMk id="3" creationId="{6845A555-8584-5AC5-318C-93000B853188}"/>
          </ac:picMkLst>
        </pc:picChg>
        <pc:picChg chg="add mod ord">
          <ac:chgData name="dmanor@post.bgu.ac.il" userId="S::urn:spo:guest#dmanor@post.bgu.ac.il::" providerId="AD" clId="Web-{D362ED29-12D1-B013-3336-9565F2DCC20C}" dt="2024-06-29T15:42:44.190" v="1112"/>
          <ac:picMkLst>
            <pc:docMk/>
            <pc:sldMk cId="916940915" sldId="321"/>
            <ac:picMk id="4" creationId="{99053737-DA0B-AD33-9280-AC6E2559C8CC}"/>
          </ac:picMkLst>
        </pc:picChg>
      </pc:sldChg>
    </pc:docChg>
  </pc:docChgLst>
  <pc:docChgLst>
    <pc:chgData name="daniel.manor@idf.il" userId="S::urn:spo:guest#daniel.manor@idf.il::" providerId="AD" clId="Web-{6B16422C-C68D-DF8F-5BF6-F88173FEF556}"/>
    <pc:docChg chg="modSld">
      <pc:chgData name="daniel.manor@idf.il" userId="S::urn:spo:guest#daniel.manor@idf.il::" providerId="AD" clId="Web-{6B16422C-C68D-DF8F-5BF6-F88173FEF556}" dt="2024-06-27T11:28:13.795" v="8" actId="20577"/>
      <pc:docMkLst>
        <pc:docMk/>
      </pc:docMkLst>
      <pc:sldChg chg="modSp">
        <pc:chgData name="daniel.manor@idf.il" userId="S::urn:spo:guest#daniel.manor@idf.il::" providerId="AD" clId="Web-{6B16422C-C68D-DF8F-5BF6-F88173FEF556}" dt="2024-06-27T11:28:13.795" v="8" actId="20577"/>
        <pc:sldMkLst>
          <pc:docMk/>
          <pc:sldMk cId="4105590141" sldId="258"/>
        </pc:sldMkLst>
        <pc:spChg chg="mod">
          <ac:chgData name="daniel.manor@idf.il" userId="S::urn:spo:guest#daniel.manor@idf.il::" providerId="AD" clId="Web-{6B16422C-C68D-DF8F-5BF6-F88173FEF556}" dt="2024-06-27T11:28:13.795" v="8" actId="20577"/>
          <ac:spMkLst>
            <pc:docMk/>
            <pc:sldMk cId="4105590141" sldId="258"/>
            <ac:spMk id="2" creationId="{B78B3BEA-2D60-6D36-32BB-24F56EE4DFE4}"/>
          </ac:spMkLst>
        </pc:spChg>
      </pc:sldChg>
    </pc:docChg>
  </pc:docChgLst>
  <pc:docChgLst>
    <pc:chgData name="315838417@idf.il" userId="S::urn:spo:guest#315838417@idf.il::" providerId="AD" clId="Web-{AF033D41-8ED5-4128-3074-DAE5E1571388}"/>
    <pc:docChg chg="modSld">
      <pc:chgData name="315838417@idf.il" userId="S::urn:spo:guest#315838417@idf.il::" providerId="AD" clId="Web-{AF033D41-8ED5-4128-3074-DAE5E1571388}" dt="2024-06-29T18:52:42.915" v="268"/>
      <pc:docMkLst>
        <pc:docMk/>
      </pc:docMkLst>
      <pc:sldChg chg="modSp modNotes">
        <pc:chgData name="315838417@idf.il" userId="S::urn:spo:guest#315838417@idf.il::" providerId="AD" clId="Web-{AF033D41-8ED5-4128-3074-DAE5E1571388}" dt="2024-06-29T18:52:42.915" v="268"/>
        <pc:sldMkLst>
          <pc:docMk/>
          <pc:sldMk cId="916940915" sldId="321"/>
        </pc:sldMkLst>
        <pc:spChg chg="mod">
          <ac:chgData name="315838417@idf.il" userId="S::urn:spo:guest#315838417@idf.il::" providerId="AD" clId="Web-{AF033D41-8ED5-4128-3074-DAE5E1571388}" dt="2024-06-29T17:44:09.331" v="10" actId="20577"/>
          <ac:spMkLst>
            <pc:docMk/>
            <pc:sldMk cId="916940915" sldId="321"/>
            <ac:spMk id="7" creationId="{9976D37B-A3AE-119A-1199-958AE9FD23E8}"/>
          </ac:spMkLst>
        </pc:spChg>
      </pc:sldChg>
    </pc:docChg>
  </pc:docChgLst>
  <pc:docChgLst>
    <pc:chgData name="315838417@idf.il" userId="S::urn:spo:guest#315838417@idf.il::" providerId="AD" clId="Web-{A9D71196-4A1A-FFE2-0B41-2951ABC740FF}"/>
    <pc:docChg chg="addSld delSld modSld sldOrd delSection modSection">
      <pc:chgData name="315838417@idf.il" userId="S::urn:spo:guest#315838417@idf.il::" providerId="AD" clId="Web-{A9D71196-4A1A-FFE2-0B41-2951ABC740FF}" dt="2024-07-06T19:36:13.739" v="1937"/>
      <pc:docMkLst>
        <pc:docMk/>
      </pc:docMkLst>
      <pc:sldChg chg="addSp delSp modSp">
        <pc:chgData name="315838417@idf.il" userId="S::urn:spo:guest#315838417@idf.il::" providerId="AD" clId="Web-{A9D71196-4A1A-FFE2-0B41-2951ABC740FF}" dt="2024-07-06T19:34:22.360" v="1929"/>
        <pc:sldMkLst>
          <pc:docMk/>
          <pc:sldMk cId="292254892" sldId="274"/>
        </pc:sldMkLst>
        <pc:spChg chg="mod">
          <ac:chgData name="315838417@idf.il" userId="S::urn:spo:guest#315838417@idf.il::" providerId="AD" clId="Web-{A9D71196-4A1A-FFE2-0B41-2951ABC740FF}" dt="2024-07-06T19:25:16.609" v="1871" actId="1076"/>
          <ac:spMkLst>
            <pc:docMk/>
            <pc:sldMk cId="292254892" sldId="274"/>
            <ac:spMk id="4" creationId="{8233B673-388B-DEC6-154B-F8EC97E87365}"/>
          </ac:spMkLst>
        </pc:spChg>
        <pc:spChg chg="mod">
          <ac:chgData name="315838417@idf.il" userId="S::urn:spo:guest#315838417@idf.il::" providerId="AD" clId="Web-{A9D71196-4A1A-FFE2-0B41-2951ABC740FF}" dt="2024-07-06T19:25:16.609" v="1870" actId="1076"/>
          <ac:spMkLst>
            <pc:docMk/>
            <pc:sldMk cId="292254892" sldId="274"/>
            <ac:spMk id="5" creationId="{6E937D1F-759E-F64E-E16A-908C7C042508}"/>
          </ac:spMkLst>
        </pc:spChg>
        <pc:spChg chg="mod">
          <ac:chgData name="315838417@idf.il" userId="S::urn:spo:guest#315838417@idf.il::" providerId="AD" clId="Web-{A9D71196-4A1A-FFE2-0B41-2951ABC740FF}" dt="2024-07-06T19:25:16.609" v="1869" actId="1076"/>
          <ac:spMkLst>
            <pc:docMk/>
            <pc:sldMk cId="292254892" sldId="274"/>
            <ac:spMk id="6" creationId="{D745AF42-A33F-3B20-FDE8-78B5E09EA995}"/>
          </ac:spMkLst>
        </pc:spChg>
        <pc:spChg chg="mod">
          <ac:chgData name="315838417@idf.il" userId="S::urn:spo:guest#315838417@idf.il::" providerId="AD" clId="Web-{A9D71196-4A1A-FFE2-0B41-2951ABC740FF}" dt="2024-07-06T19:25:16.609" v="1868" actId="1076"/>
          <ac:spMkLst>
            <pc:docMk/>
            <pc:sldMk cId="292254892" sldId="274"/>
            <ac:spMk id="7" creationId="{BED14E66-DB1E-410B-7F73-F72ACC794C81}"/>
          </ac:spMkLst>
        </pc:spChg>
        <pc:spChg chg="add del mod">
          <ac:chgData name="315838417@idf.il" userId="S::urn:spo:guest#315838417@idf.il::" providerId="AD" clId="Web-{A9D71196-4A1A-FFE2-0B41-2951ABC740FF}" dt="2024-07-06T19:25:16.609" v="1866" actId="1076"/>
          <ac:spMkLst>
            <pc:docMk/>
            <pc:sldMk cId="292254892" sldId="274"/>
            <ac:spMk id="10" creationId="{6AEF703B-E6E6-4B71-E05F-FB247179F614}"/>
          </ac:spMkLst>
        </pc:spChg>
        <pc:spChg chg="add del mod">
          <ac:chgData name="315838417@idf.il" userId="S::urn:spo:guest#315838417@idf.il::" providerId="AD" clId="Web-{A9D71196-4A1A-FFE2-0B41-2951ABC740FF}" dt="2024-07-06T19:25:16.609" v="1865" actId="1076"/>
          <ac:spMkLst>
            <pc:docMk/>
            <pc:sldMk cId="292254892" sldId="274"/>
            <ac:spMk id="11" creationId="{731A4288-B221-4DA4-8215-0E8868EA2F64}"/>
          </ac:spMkLst>
        </pc:spChg>
        <pc:spChg chg="add del mod">
          <ac:chgData name="315838417@idf.il" userId="S::urn:spo:guest#315838417@idf.il::" providerId="AD" clId="Web-{A9D71196-4A1A-FFE2-0B41-2951ABC740FF}" dt="2024-07-06T19:25:16.609" v="1864" actId="1076"/>
          <ac:spMkLst>
            <pc:docMk/>
            <pc:sldMk cId="292254892" sldId="274"/>
            <ac:spMk id="12" creationId="{142D8310-3D13-9994-5AD2-381190F9C188}"/>
          </ac:spMkLst>
        </pc:spChg>
        <pc:spChg chg="add del mod">
          <ac:chgData name="315838417@idf.il" userId="S::urn:spo:guest#315838417@idf.il::" providerId="AD" clId="Web-{A9D71196-4A1A-FFE2-0B41-2951ABC740FF}" dt="2024-07-06T19:26:49.862" v="1902"/>
          <ac:spMkLst>
            <pc:docMk/>
            <pc:sldMk cId="292254892" sldId="274"/>
            <ac:spMk id="13" creationId="{7D3D9662-5CAC-2EDA-5FF1-8B8579604E0C}"/>
          </ac:spMkLst>
        </pc:spChg>
        <pc:spChg chg="add del mod">
          <ac:chgData name="315838417@idf.il" userId="S::urn:spo:guest#315838417@idf.il::" providerId="AD" clId="Web-{A9D71196-4A1A-FFE2-0B41-2951ABC740FF}" dt="2024-07-06T19:25:16.609" v="1861" actId="1076"/>
          <ac:spMkLst>
            <pc:docMk/>
            <pc:sldMk cId="292254892" sldId="274"/>
            <ac:spMk id="16" creationId="{822B4071-A381-6EC9-2497-226F2E49A2FA}"/>
          </ac:spMkLst>
        </pc:spChg>
        <pc:spChg chg="add del mod">
          <ac:chgData name="315838417@idf.il" userId="S::urn:spo:guest#315838417@idf.il::" providerId="AD" clId="Web-{A9D71196-4A1A-FFE2-0B41-2951ABC740FF}" dt="2024-07-06T19:25:16.609" v="1860" actId="1076"/>
          <ac:spMkLst>
            <pc:docMk/>
            <pc:sldMk cId="292254892" sldId="274"/>
            <ac:spMk id="17" creationId="{FACD4031-F690-AC9E-7CC9-788481BCF89D}"/>
          </ac:spMkLst>
        </pc:spChg>
        <pc:spChg chg="add del mod">
          <ac:chgData name="315838417@idf.il" userId="S::urn:spo:guest#315838417@idf.il::" providerId="AD" clId="Web-{A9D71196-4A1A-FFE2-0B41-2951ABC740FF}" dt="2024-07-06T19:11:42.783" v="1644"/>
          <ac:spMkLst>
            <pc:docMk/>
            <pc:sldMk cId="292254892" sldId="274"/>
            <ac:spMk id="18" creationId="{AE29C8ED-30D1-C4ED-5542-BF7E951E6009}"/>
          </ac:spMkLst>
        </pc:spChg>
        <pc:spChg chg="add del mod">
          <ac:chgData name="315838417@idf.il" userId="S::urn:spo:guest#315838417@idf.il::" providerId="AD" clId="Web-{A9D71196-4A1A-FFE2-0B41-2951ABC740FF}" dt="2024-07-06T19:28:13.208" v="1904"/>
          <ac:spMkLst>
            <pc:docMk/>
            <pc:sldMk cId="292254892" sldId="274"/>
            <ac:spMk id="19" creationId="{449A5A22-8D40-15AE-8C25-74EBADFFEA95}"/>
          </ac:spMkLst>
        </pc:spChg>
        <pc:spChg chg="add del mod topLvl">
          <ac:chgData name="315838417@idf.il" userId="S::urn:spo:guest#315838417@idf.il::" providerId="AD" clId="Web-{A9D71196-4A1A-FFE2-0B41-2951ABC740FF}" dt="2024-07-06T19:31:38.668" v="1915"/>
          <ac:spMkLst>
            <pc:docMk/>
            <pc:sldMk cId="292254892" sldId="274"/>
            <ac:spMk id="20" creationId="{99703C1A-5C03-48C9-67E4-004341878A9B}"/>
          </ac:spMkLst>
        </pc:spChg>
        <pc:spChg chg="mod">
          <ac:chgData name="315838417@idf.il" userId="S::urn:spo:guest#315838417@idf.il::" providerId="AD" clId="Web-{A9D71196-4A1A-FFE2-0B41-2951ABC740FF}" dt="2024-07-06T19:25:16.609" v="1856" actId="1076"/>
          <ac:spMkLst>
            <pc:docMk/>
            <pc:sldMk cId="292254892" sldId="274"/>
            <ac:spMk id="22" creationId="{F1BB04E3-7062-CD42-4141-F682D87EDC7F}"/>
          </ac:spMkLst>
        </pc:spChg>
        <pc:spChg chg="mod">
          <ac:chgData name="315838417@idf.il" userId="S::urn:spo:guest#315838417@idf.il::" providerId="AD" clId="Web-{A9D71196-4A1A-FFE2-0B41-2951ABC740FF}" dt="2024-07-06T19:25:16.609" v="1855" actId="1076"/>
          <ac:spMkLst>
            <pc:docMk/>
            <pc:sldMk cId="292254892" sldId="274"/>
            <ac:spMk id="23" creationId="{80CE7606-6EF4-B6AC-F9AE-B2CFF615A074}"/>
          </ac:spMkLst>
        </pc:spChg>
        <pc:spChg chg="mod">
          <ac:chgData name="315838417@idf.il" userId="S::urn:spo:guest#315838417@idf.il::" providerId="AD" clId="Web-{A9D71196-4A1A-FFE2-0B41-2951ABC740FF}" dt="2024-07-06T19:25:16.609" v="1854" actId="1076"/>
          <ac:spMkLst>
            <pc:docMk/>
            <pc:sldMk cId="292254892" sldId="274"/>
            <ac:spMk id="24" creationId="{011065BB-CB1D-2F78-5A73-83B5594B3FFD}"/>
          </ac:spMkLst>
        </pc:spChg>
        <pc:spChg chg="mod">
          <ac:chgData name="315838417@idf.il" userId="S::urn:spo:guest#315838417@idf.il::" providerId="AD" clId="Web-{A9D71196-4A1A-FFE2-0B41-2951ABC740FF}" dt="2024-07-06T19:30:18.994" v="1909"/>
          <ac:spMkLst>
            <pc:docMk/>
            <pc:sldMk cId="292254892" sldId="274"/>
            <ac:spMk id="25" creationId="{24551C79-51D7-94AD-6AD4-42951EFCEB4F}"/>
          </ac:spMkLst>
        </pc:spChg>
        <pc:spChg chg="mod topLvl">
          <ac:chgData name="315838417@idf.il" userId="S::urn:spo:guest#315838417@idf.il::" providerId="AD" clId="Web-{A9D71196-4A1A-FFE2-0B41-2951ABC740FF}" dt="2024-07-06T19:34:22.360" v="1929"/>
          <ac:spMkLst>
            <pc:docMk/>
            <pc:sldMk cId="292254892" sldId="274"/>
            <ac:spMk id="26" creationId="{D49796BA-A261-EAA6-837A-B18BBCFA285D}"/>
          </ac:spMkLst>
        </pc:spChg>
        <pc:spChg chg="add mod">
          <ac:chgData name="315838417@idf.il" userId="S::urn:spo:guest#315838417@idf.il::" providerId="AD" clId="Web-{A9D71196-4A1A-FFE2-0B41-2951ABC740FF}" dt="2024-07-06T19:25:16.609" v="1843" actId="1076"/>
          <ac:spMkLst>
            <pc:docMk/>
            <pc:sldMk cId="292254892" sldId="274"/>
            <ac:spMk id="30" creationId="{01E0D19D-0ECF-05CD-B2B6-6B2D3F704DFB}"/>
          </ac:spMkLst>
        </pc:spChg>
        <pc:spChg chg="del mod">
          <ac:chgData name="315838417@idf.il" userId="S::urn:spo:guest#315838417@idf.il::" providerId="AD" clId="Web-{A9D71196-4A1A-FFE2-0B41-2951ABC740FF}" dt="2024-07-06T19:24:00.357" v="1711"/>
          <ac:spMkLst>
            <pc:docMk/>
            <pc:sldMk cId="292254892" sldId="274"/>
            <ac:spMk id="35" creationId="{45BCF384-0E8E-D270-8EEA-492104890744}"/>
          </ac:spMkLst>
        </pc:spChg>
        <pc:spChg chg="del mod">
          <ac:chgData name="315838417@idf.il" userId="S::urn:spo:guest#315838417@idf.il::" providerId="AD" clId="Web-{A9D71196-4A1A-FFE2-0B41-2951ABC740FF}" dt="2024-07-06T19:24:00.357" v="1710"/>
          <ac:spMkLst>
            <pc:docMk/>
            <pc:sldMk cId="292254892" sldId="274"/>
            <ac:spMk id="36" creationId="{AC8B9F44-DB42-6DB2-D7D8-53F031BDAF70}"/>
          </ac:spMkLst>
        </pc:spChg>
        <pc:spChg chg="del mod">
          <ac:chgData name="315838417@idf.il" userId="S::urn:spo:guest#315838417@idf.il::" providerId="AD" clId="Web-{A9D71196-4A1A-FFE2-0B41-2951ABC740FF}" dt="2024-07-06T19:24:00.357" v="1709"/>
          <ac:spMkLst>
            <pc:docMk/>
            <pc:sldMk cId="292254892" sldId="274"/>
            <ac:spMk id="37" creationId="{CE7B14F4-5A3E-9056-EBBF-CF03955765D3}"/>
          </ac:spMkLst>
        </pc:spChg>
        <pc:spChg chg="del mod">
          <ac:chgData name="315838417@idf.il" userId="S::urn:spo:guest#315838417@idf.il::" providerId="AD" clId="Web-{A9D71196-4A1A-FFE2-0B41-2951ABC740FF}" dt="2024-07-06T19:24:00.357" v="1708"/>
          <ac:spMkLst>
            <pc:docMk/>
            <pc:sldMk cId="292254892" sldId="274"/>
            <ac:spMk id="39" creationId="{5EEFD323-E0A5-91D7-5501-0CE90E8805A0}"/>
          </ac:spMkLst>
        </pc:spChg>
        <pc:spChg chg="del mod">
          <ac:chgData name="315838417@idf.il" userId="S::urn:spo:guest#315838417@idf.il::" providerId="AD" clId="Web-{A9D71196-4A1A-FFE2-0B41-2951ABC740FF}" dt="2024-07-06T19:24:00.357" v="1707"/>
          <ac:spMkLst>
            <pc:docMk/>
            <pc:sldMk cId="292254892" sldId="274"/>
            <ac:spMk id="40" creationId="{FA6D2FD0-D962-30E5-231B-BE6067B423D7}"/>
          </ac:spMkLst>
        </pc:spChg>
        <pc:spChg chg="del mod">
          <ac:chgData name="315838417@idf.il" userId="S::urn:spo:guest#315838417@idf.il::" providerId="AD" clId="Web-{A9D71196-4A1A-FFE2-0B41-2951ABC740FF}" dt="2024-07-06T19:24:00.357" v="1706"/>
          <ac:spMkLst>
            <pc:docMk/>
            <pc:sldMk cId="292254892" sldId="274"/>
            <ac:spMk id="41" creationId="{4F5CD2BA-8BD3-5C29-F0E7-E76F1A188A45}"/>
          </ac:spMkLst>
        </pc:spChg>
        <pc:spChg chg="del mod">
          <ac:chgData name="315838417@idf.il" userId="S::urn:spo:guest#315838417@idf.il::" providerId="AD" clId="Web-{A9D71196-4A1A-FFE2-0B41-2951ABC740FF}" dt="2024-07-06T19:24:00.357" v="1705"/>
          <ac:spMkLst>
            <pc:docMk/>
            <pc:sldMk cId="292254892" sldId="274"/>
            <ac:spMk id="43" creationId="{0562784E-186E-FD36-7668-1AB67DE10564}"/>
          </ac:spMkLst>
        </pc:spChg>
        <pc:spChg chg="del mod">
          <ac:chgData name="315838417@idf.il" userId="S::urn:spo:guest#315838417@idf.il::" providerId="AD" clId="Web-{A9D71196-4A1A-FFE2-0B41-2951ABC740FF}" dt="2024-07-06T19:24:00.357" v="1704"/>
          <ac:spMkLst>
            <pc:docMk/>
            <pc:sldMk cId="292254892" sldId="274"/>
            <ac:spMk id="44" creationId="{5DE03D0F-DC01-C273-39E9-5CEA26445A51}"/>
          </ac:spMkLst>
        </pc:spChg>
        <pc:spChg chg="del mod">
          <ac:chgData name="315838417@idf.il" userId="S::urn:spo:guest#315838417@idf.il::" providerId="AD" clId="Web-{A9D71196-4A1A-FFE2-0B41-2951ABC740FF}" dt="2024-07-06T19:24:00.357" v="1703"/>
          <ac:spMkLst>
            <pc:docMk/>
            <pc:sldMk cId="292254892" sldId="274"/>
            <ac:spMk id="45" creationId="{A890414A-873D-6C28-E522-FB80B67F4629}"/>
          </ac:spMkLst>
        </pc:spChg>
        <pc:spChg chg="mod">
          <ac:chgData name="315838417@idf.il" userId="S::urn:spo:guest#315838417@idf.il::" providerId="AD" clId="Web-{A9D71196-4A1A-FFE2-0B41-2951ABC740FF}" dt="2024-07-06T19:25:31.750" v="1874" actId="1076"/>
          <ac:spMkLst>
            <pc:docMk/>
            <pc:sldMk cId="292254892" sldId="274"/>
            <ac:spMk id="50" creationId="{B0E5504E-8EF4-FF6A-DD80-E8265833FB49}"/>
          </ac:spMkLst>
        </pc:spChg>
        <pc:spChg chg="add del mod">
          <ac:chgData name="315838417@idf.il" userId="S::urn:spo:guest#315838417@idf.il::" providerId="AD" clId="Web-{A9D71196-4A1A-FFE2-0B41-2951ABC740FF}" dt="2024-07-06T19:25:16.609" v="1850" actId="1076"/>
          <ac:spMkLst>
            <pc:docMk/>
            <pc:sldMk cId="292254892" sldId="274"/>
            <ac:spMk id="51" creationId="{8C1370F3-27EC-6909-C16A-2480F9923E45}"/>
          </ac:spMkLst>
        </pc:spChg>
        <pc:spChg chg="add del mod">
          <ac:chgData name="315838417@idf.il" userId="S::urn:spo:guest#315838417@idf.il::" providerId="AD" clId="Web-{A9D71196-4A1A-FFE2-0B41-2951ABC740FF}" dt="2024-07-06T19:25:16.609" v="1849" actId="1076"/>
          <ac:spMkLst>
            <pc:docMk/>
            <pc:sldMk cId="292254892" sldId="274"/>
            <ac:spMk id="52" creationId="{002CA85D-4AFD-B74B-4053-2FBE60884AAF}"/>
          </ac:spMkLst>
        </pc:spChg>
        <pc:spChg chg="mod">
          <ac:chgData name="315838417@idf.il" userId="S::urn:spo:guest#315838417@idf.il::" providerId="AD" clId="Web-{A9D71196-4A1A-FFE2-0B41-2951ABC740FF}" dt="2024-07-06T19:25:16.609" v="1848" actId="1076"/>
          <ac:spMkLst>
            <pc:docMk/>
            <pc:sldMk cId="292254892" sldId="274"/>
            <ac:spMk id="53" creationId="{87809C9D-FB99-54EC-AC75-D15E0EC0808A}"/>
          </ac:spMkLst>
        </pc:spChg>
        <pc:spChg chg="del mod">
          <ac:chgData name="315838417@idf.il" userId="S::urn:spo:guest#315838417@idf.il::" providerId="AD" clId="Web-{A9D71196-4A1A-FFE2-0B41-2951ABC740FF}" dt="2024-07-06T19:24:00.357" v="1702"/>
          <ac:spMkLst>
            <pc:docMk/>
            <pc:sldMk cId="292254892" sldId="274"/>
            <ac:spMk id="54" creationId="{9F94BBE4-0FBA-ADB7-F6A7-22E678CDD80B}"/>
          </ac:spMkLst>
        </pc:spChg>
        <pc:spChg chg="del mod">
          <ac:chgData name="315838417@idf.il" userId="S::urn:spo:guest#315838417@idf.il::" providerId="AD" clId="Web-{A9D71196-4A1A-FFE2-0B41-2951ABC740FF}" dt="2024-07-06T19:24:00.357" v="1701"/>
          <ac:spMkLst>
            <pc:docMk/>
            <pc:sldMk cId="292254892" sldId="274"/>
            <ac:spMk id="55" creationId="{9CE3370D-4200-5BFC-612C-2CE519C3E794}"/>
          </ac:spMkLst>
        </pc:spChg>
        <pc:spChg chg="mod topLvl">
          <ac:chgData name="315838417@idf.il" userId="S::urn:spo:guest#315838417@idf.il::" providerId="AD" clId="Web-{A9D71196-4A1A-FFE2-0B41-2951ABC740FF}" dt="2024-07-06T19:31:49.496" v="1917"/>
          <ac:spMkLst>
            <pc:docMk/>
            <pc:sldMk cId="292254892" sldId="274"/>
            <ac:spMk id="62" creationId="{C4586C7E-693C-9552-84ED-BCDECB4D8B9B}"/>
          </ac:spMkLst>
        </pc:spChg>
        <pc:spChg chg="add del mod topLvl">
          <ac:chgData name="315838417@idf.il" userId="S::urn:spo:guest#315838417@idf.il::" providerId="AD" clId="Web-{A9D71196-4A1A-FFE2-0B41-2951ABC740FF}" dt="2024-07-06T19:31:43.777" v="1916"/>
          <ac:spMkLst>
            <pc:docMk/>
            <pc:sldMk cId="292254892" sldId="274"/>
            <ac:spMk id="2055" creationId="{CDAFAE9C-1AFF-C99E-FA3F-84AF68AC815B}"/>
          </ac:spMkLst>
        </pc:spChg>
        <pc:spChg chg="del mod">
          <ac:chgData name="315838417@idf.il" userId="S::urn:spo:guest#315838417@idf.il::" providerId="AD" clId="Web-{A9D71196-4A1A-FFE2-0B41-2951ABC740FF}" dt="2024-07-06T19:24:00.357" v="1700"/>
          <ac:spMkLst>
            <pc:docMk/>
            <pc:sldMk cId="292254892" sldId="274"/>
            <ac:spMk id="2067" creationId="{3D551317-290E-590B-1A12-1BFFB9762DD1}"/>
          </ac:spMkLst>
        </pc:spChg>
        <pc:grpChg chg="add del">
          <ac:chgData name="315838417@idf.il" userId="S::urn:spo:guest#315838417@idf.il::" providerId="AD" clId="Web-{A9D71196-4A1A-FFE2-0B41-2951ABC740FF}" dt="2024-07-06T19:31:49.496" v="1917"/>
          <ac:grpSpMkLst>
            <pc:docMk/>
            <pc:sldMk cId="292254892" sldId="274"/>
            <ac:grpSpMk id="31" creationId="{2F0E63E6-88EC-230C-5E99-A7F3C19DBD9C}"/>
          </ac:grpSpMkLst>
        </pc:grpChg>
        <pc:grpChg chg="add del">
          <ac:chgData name="315838417@idf.il" userId="S::urn:spo:guest#315838417@idf.il::" providerId="AD" clId="Web-{A9D71196-4A1A-FFE2-0B41-2951ABC740FF}" dt="2024-07-06T19:31:43.777" v="1916"/>
          <ac:grpSpMkLst>
            <pc:docMk/>
            <pc:sldMk cId="292254892" sldId="274"/>
            <ac:grpSpMk id="32" creationId="{F968B0EF-3C00-8F18-2378-7B5721860269}"/>
          </ac:grpSpMkLst>
        </pc:grpChg>
        <pc:grpChg chg="add del">
          <ac:chgData name="315838417@idf.il" userId="S::urn:spo:guest#315838417@idf.il::" providerId="AD" clId="Web-{A9D71196-4A1A-FFE2-0B41-2951ABC740FF}" dt="2024-07-06T19:31:38.668" v="1915"/>
          <ac:grpSpMkLst>
            <pc:docMk/>
            <pc:sldMk cId="292254892" sldId="274"/>
            <ac:grpSpMk id="33" creationId="{97625DDD-3406-37AA-8E18-699BB5652E4B}"/>
          </ac:grpSpMkLst>
        </pc:grpChg>
        <pc:grpChg chg="add del">
          <ac:chgData name="315838417@idf.il" userId="S::urn:spo:guest#315838417@idf.il::" providerId="AD" clId="Web-{A9D71196-4A1A-FFE2-0B41-2951ABC740FF}" dt="2024-07-06T19:31:33.746" v="1914"/>
          <ac:grpSpMkLst>
            <pc:docMk/>
            <pc:sldMk cId="292254892" sldId="274"/>
            <ac:grpSpMk id="34" creationId="{5E79B7DF-43EF-F041-7B76-0EE9F0C27310}"/>
          </ac:grpSpMkLst>
        </pc:grpChg>
        <pc:grpChg chg="add del">
          <ac:chgData name="315838417@idf.il" userId="S::urn:spo:guest#315838417@idf.il::" providerId="AD" clId="Web-{A9D71196-4A1A-FFE2-0B41-2951ABC740FF}" dt="2024-07-06T19:34:22.360" v="1929"/>
          <ac:grpSpMkLst>
            <pc:docMk/>
            <pc:sldMk cId="292254892" sldId="274"/>
            <ac:grpSpMk id="42" creationId="{5519E287-EA63-61F5-EF9D-687BC551ECEC}"/>
          </ac:grpSpMkLst>
        </pc:grpChg>
        <pc:grpChg chg="del">
          <ac:chgData name="315838417@idf.il" userId="S::urn:spo:guest#315838417@idf.il::" providerId="AD" clId="Web-{A9D71196-4A1A-FFE2-0B41-2951ABC740FF}" dt="2024-07-06T19:07:00.602" v="1500"/>
          <ac:grpSpMkLst>
            <pc:docMk/>
            <pc:sldMk cId="292254892" sldId="274"/>
            <ac:grpSpMk id="63" creationId="{C9237EBF-62BC-2207-BF12-D6DA94830587}"/>
          </ac:grpSpMkLst>
        </pc:grpChg>
        <pc:grpChg chg="add del mod">
          <ac:chgData name="315838417@idf.il" userId="S::urn:spo:guest#315838417@idf.il::" providerId="AD" clId="Web-{A9D71196-4A1A-FFE2-0B41-2951ABC740FF}" dt="2024-07-06T19:06:41.883" v="1498"/>
          <ac:grpSpMkLst>
            <pc:docMk/>
            <pc:sldMk cId="292254892" sldId="274"/>
            <ac:grpSpMk id="2066" creationId="{8930C377-8EB7-94B4-B1E4-801F2DC9C200}"/>
          </ac:grpSpMkLst>
        </pc:grpChg>
        <pc:picChg chg="add del mod">
          <ac:chgData name="315838417@idf.il" userId="S::urn:spo:guest#315838417@idf.il::" providerId="AD" clId="Web-{A9D71196-4A1A-FFE2-0B41-2951ABC740FF}" dt="2024-07-06T19:12:26.832" v="1648"/>
          <ac:picMkLst>
            <pc:docMk/>
            <pc:sldMk cId="292254892" sldId="274"/>
            <ac:picMk id="3" creationId="{B2A0A01F-382F-91BC-FD74-5189C06C4835}"/>
          </ac:picMkLst>
        </pc:picChg>
        <pc:picChg chg="add del mod">
          <ac:chgData name="315838417@idf.il" userId="S::urn:spo:guest#315838417@idf.il::" providerId="AD" clId="Web-{A9D71196-4A1A-FFE2-0B41-2951ABC740FF}" dt="2024-07-06T19:13:28.771" v="1654"/>
          <ac:picMkLst>
            <pc:docMk/>
            <pc:sldMk cId="292254892" sldId="274"/>
            <ac:picMk id="8" creationId="{D34A6684-A6A5-1528-C8A3-E8AC283B9613}"/>
          </ac:picMkLst>
        </pc:picChg>
        <pc:picChg chg="mod">
          <ac:chgData name="315838417@idf.il" userId="S::urn:spo:guest#315838417@idf.il::" providerId="AD" clId="Web-{A9D71196-4A1A-FFE2-0B41-2951ABC740FF}" dt="2024-07-06T19:25:16.609" v="1867" actId="1076"/>
          <ac:picMkLst>
            <pc:docMk/>
            <pc:sldMk cId="292254892" sldId="274"/>
            <ac:picMk id="9" creationId="{BCED15B9-BD75-A5F7-B768-410CD7FA4B86}"/>
          </ac:picMkLst>
        </pc:picChg>
        <pc:picChg chg="add del mod">
          <ac:chgData name="315838417@idf.il" userId="S::urn:spo:guest#315838417@idf.il::" providerId="AD" clId="Web-{A9D71196-4A1A-FFE2-0B41-2951ABC740FF}" dt="2024-07-06T19:19:30.191" v="1664"/>
          <ac:picMkLst>
            <pc:docMk/>
            <pc:sldMk cId="292254892" sldId="274"/>
            <ac:picMk id="14" creationId="{0A62CD84-6BFF-6570-AA8E-7A1C30A7C8CB}"/>
          </ac:picMkLst>
        </pc:picChg>
        <pc:picChg chg="add del mod">
          <ac:chgData name="315838417@idf.il" userId="S::urn:spo:guest#315838417@idf.il::" providerId="AD" clId="Web-{A9D71196-4A1A-FFE2-0B41-2951ABC740FF}" dt="2024-07-06T19:25:16.609" v="1862" actId="1076"/>
          <ac:picMkLst>
            <pc:docMk/>
            <pc:sldMk cId="292254892" sldId="274"/>
            <ac:picMk id="15" creationId="{139B6A9C-71F8-5637-1641-B9CC323E25A9}"/>
          </ac:picMkLst>
        </pc:picChg>
        <pc:picChg chg="add del mod">
          <ac:chgData name="315838417@idf.il" userId="S::urn:spo:guest#315838417@idf.il::" providerId="AD" clId="Web-{A9D71196-4A1A-FFE2-0B41-2951ABC740FF}" dt="2024-07-06T19:25:16.609" v="1857" actId="1076"/>
          <ac:picMkLst>
            <pc:docMk/>
            <pc:sldMk cId="292254892" sldId="274"/>
            <ac:picMk id="21" creationId="{62E56BE6-D237-8C5A-5470-599F94A678CC}"/>
          </ac:picMkLst>
        </pc:picChg>
        <pc:picChg chg="add mod topLvl">
          <ac:chgData name="315838417@idf.il" userId="S::urn:spo:guest#315838417@idf.il::" providerId="AD" clId="Web-{A9D71196-4A1A-FFE2-0B41-2951ABC740FF}" dt="2024-07-06T19:31:43.777" v="1916"/>
          <ac:picMkLst>
            <pc:docMk/>
            <pc:sldMk cId="292254892" sldId="274"/>
            <ac:picMk id="27" creationId="{22B8919D-4AF8-9EDD-4D63-6636D4D1A2CE}"/>
          </ac:picMkLst>
        </pc:picChg>
        <pc:picChg chg="add del mod">
          <ac:chgData name="315838417@idf.il" userId="S::urn:spo:guest#315838417@idf.il::" providerId="AD" clId="Web-{A9D71196-4A1A-FFE2-0B41-2951ABC740FF}" dt="2024-07-06T19:23:00.636" v="1688"/>
          <ac:picMkLst>
            <pc:docMk/>
            <pc:sldMk cId="292254892" sldId="274"/>
            <ac:picMk id="28" creationId="{CB521B9F-CEBA-86B1-C295-0FEBE5E32A57}"/>
          </ac:picMkLst>
        </pc:picChg>
        <pc:picChg chg="mod topLvl">
          <ac:chgData name="315838417@idf.il" userId="S::urn:spo:guest#315838417@idf.il::" providerId="AD" clId="Web-{A9D71196-4A1A-FFE2-0B41-2951ABC740FF}" dt="2024-07-06T19:31:38.668" v="1915"/>
          <ac:picMkLst>
            <pc:docMk/>
            <pc:sldMk cId="292254892" sldId="274"/>
            <ac:picMk id="29" creationId="{1EEFB643-EA89-466C-4B14-59EC816EDCE3}"/>
          </ac:picMkLst>
        </pc:picChg>
        <pc:picChg chg="add mod topLvl">
          <ac:chgData name="315838417@idf.il" userId="S::urn:spo:guest#315838417@idf.il::" providerId="AD" clId="Web-{A9D71196-4A1A-FFE2-0B41-2951ABC740FF}" dt="2024-07-06T19:34:22.360" v="1929"/>
          <ac:picMkLst>
            <pc:docMk/>
            <pc:sldMk cId="292254892" sldId="274"/>
            <ac:picMk id="38" creationId="{2D1813B3-C99C-11EB-DB98-A4116FF03612}"/>
          </ac:picMkLst>
        </pc:picChg>
        <pc:picChg chg="del mod">
          <ac:chgData name="315838417@idf.il" userId="S::urn:spo:guest#315838417@idf.il::" providerId="AD" clId="Web-{A9D71196-4A1A-FFE2-0B41-2951ABC740FF}" dt="2024-07-06T19:23:01.855" v="1689"/>
          <ac:picMkLst>
            <pc:docMk/>
            <pc:sldMk cId="292254892" sldId="274"/>
            <ac:picMk id="57" creationId="{1FDB1A52-DEBD-4CB7-9111-708154807AA4}"/>
          </ac:picMkLst>
        </pc:picChg>
        <pc:picChg chg="mod topLvl">
          <ac:chgData name="315838417@idf.il" userId="S::urn:spo:guest#315838417@idf.il::" providerId="AD" clId="Web-{A9D71196-4A1A-FFE2-0B41-2951ABC740FF}" dt="2024-07-06T19:31:49.496" v="1917"/>
          <ac:picMkLst>
            <pc:docMk/>
            <pc:sldMk cId="292254892" sldId="274"/>
            <ac:picMk id="61" creationId="{9CB5EDA8-C56C-CCB2-A370-4B12E1DAB304}"/>
          </ac:picMkLst>
        </pc:picChg>
        <pc:picChg chg="del mod topLvl">
          <ac:chgData name="315838417@idf.il" userId="S::urn:spo:guest#315838417@idf.il::" providerId="AD" clId="Web-{A9D71196-4A1A-FFE2-0B41-2951ABC740FF}" dt="2024-07-06T19:06:48.008" v="1499"/>
          <ac:picMkLst>
            <pc:docMk/>
            <pc:sldMk cId="292254892" sldId="274"/>
            <ac:picMk id="2065" creationId="{69EE1742-AC3A-05E5-7605-6F4FFBC0E38F}"/>
          </ac:picMkLst>
        </pc:picChg>
        <pc:picChg chg="del mod topLvl">
          <ac:chgData name="315838417@idf.il" userId="S::urn:spo:guest#315838417@idf.il::" providerId="AD" clId="Web-{A9D71196-4A1A-FFE2-0B41-2951ABC740FF}" dt="2024-07-06T19:33:20.265" v="1918"/>
          <ac:picMkLst>
            <pc:docMk/>
            <pc:sldMk cId="292254892" sldId="274"/>
            <ac:picMk id="2071" creationId="{F580A867-68DE-04A3-D8E5-E1AC69E80130}"/>
          </ac:picMkLst>
        </pc:picChg>
        <pc:picChg chg="del mod">
          <ac:chgData name="315838417@idf.il" userId="S::urn:spo:guest#315838417@idf.il::" providerId="AD" clId="Web-{A9D71196-4A1A-FFE2-0B41-2951ABC740FF}" dt="2024-07-06T19:24:55.562" v="1749"/>
          <ac:picMkLst>
            <pc:docMk/>
            <pc:sldMk cId="292254892" sldId="274"/>
            <ac:picMk id="2072" creationId="{EE086283-DFC0-7D34-21CC-0FF4F8CECBE7}"/>
          </ac:picMkLst>
        </pc:picChg>
        <pc:picChg chg="del mod">
          <ac:chgData name="315838417@idf.il" userId="S::urn:spo:guest#315838417@idf.il::" providerId="AD" clId="Web-{A9D71196-4A1A-FFE2-0B41-2951ABC740FF}" dt="2024-07-06T19:24:00.357" v="1699"/>
          <ac:picMkLst>
            <pc:docMk/>
            <pc:sldMk cId="292254892" sldId="274"/>
            <ac:picMk id="2073" creationId="{112B1E85-6A14-E786-A45E-DEB2A28800F4}"/>
          </ac:picMkLst>
        </pc:picChg>
      </pc:sldChg>
      <pc:sldChg chg="addSp delSp modSp mod setBg">
        <pc:chgData name="315838417@idf.il" userId="S::urn:spo:guest#315838417@idf.il::" providerId="AD" clId="Web-{A9D71196-4A1A-FFE2-0B41-2951ABC740FF}" dt="2024-07-06T19:35:49.582" v="1936"/>
        <pc:sldMkLst>
          <pc:docMk/>
          <pc:sldMk cId="2252434858" sldId="305"/>
        </pc:sldMkLst>
        <pc:spChg chg="mod">
          <ac:chgData name="315838417@idf.il" userId="S::urn:spo:guest#315838417@idf.il::" providerId="AD" clId="Web-{A9D71196-4A1A-FFE2-0B41-2951ABC740FF}" dt="2024-07-06T19:35:49.582" v="1936"/>
          <ac:spMkLst>
            <pc:docMk/>
            <pc:sldMk cId="2252434858" sldId="305"/>
            <ac:spMk id="3" creationId="{0E611299-49F4-1049-C811-7C111CFDA4DF}"/>
          </ac:spMkLst>
        </pc:spChg>
        <pc:spChg chg="mod">
          <ac:chgData name="315838417@idf.il" userId="S::urn:spo:guest#315838417@idf.il::" providerId="AD" clId="Web-{A9D71196-4A1A-FFE2-0B41-2951ABC740FF}" dt="2024-07-06T19:35:49.582" v="1936"/>
          <ac:spMkLst>
            <pc:docMk/>
            <pc:sldMk cId="2252434858" sldId="305"/>
            <ac:spMk id="5" creationId="{994DB613-D0A9-B68C-129E-7251C0A27B4B}"/>
          </ac:spMkLst>
        </pc:spChg>
        <pc:spChg chg="add del">
          <ac:chgData name="315838417@idf.il" userId="S::urn:spo:guest#315838417@idf.il::" providerId="AD" clId="Web-{A9D71196-4A1A-FFE2-0B41-2951ABC740FF}" dt="2024-07-06T19:35:49.551" v="1935"/>
          <ac:spMkLst>
            <pc:docMk/>
            <pc:sldMk cId="2252434858" sldId="305"/>
            <ac:spMk id="11" creationId="{C0763A76-9F1C-4FC5-82B7-DD475DA461B2}"/>
          </ac:spMkLst>
        </pc:spChg>
        <pc:spChg chg="add del">
          <ac:chgData name="315838417@idf.il" userId="S::urn:spo:guest#315838417@idf.il::" providerId="AD" clId="Web-{A9D71196-4A1A-FFE2-0B41-2951ABC740FF}" dt="2024-07-06T19:35:49.551" v="1935"/>
          <ac:spMkLst>
            <pc:docMk/>
            <pc:sldMk cId="2252434858" sldId="305"/>
            <ac:spMk id="13" creationId="{E81BF4F6-F2CF-4984-9D14-D6966D92F99F}"/>
          </ac:spMkLst>
        </pc:spChg>
        <pc:spChg chg="add">
          <ac:chgData name="315838417@idf.il" userId="S::urn:spo:guest#315838417@idf.il::" providerId="AD" clId="Web-{A9D71196-4A1A-FFE2-0B41-2951ABC740FF}" dt="2024-07-06T19:35:49.582" v="1936"/>
          <ac:spMkLst>
            <pc:docMk/>
            <pc:sldMk cId="2252434858" sldId="305"/>
            <ac:spMk id="15" creationId="{3ECBE1F1-D69B-4AFA-ABD5-8E41720EF6DE}"/>
          </ac:spMkLst>
        </pc:spChg>
        <pc:spChg chg="add">
          <ac:chgData name="315838417@idf.il" userId="S::urn:spo:guest#315838417@idf.il::" providerId="AD" clId="Web-{A9D71196-4A1A-FFE2-0B41-2951ABC740FF}" dt="2024-07-06T19:35:49.582" v="1936"/>
          <ac:spMkLst>
            <pc:docMk/>
            <pc:sldMk cId="2252434858" sldId="305"/>
            <ac:spMk id="17" creationId="{603A6265-E10C-4B85-9C20-E75FCAF9CC63}"/>
          </ac:spMkLst>
        </pc:spChg>
        <pc:grpChg chg="del">
          <ac:chgData name="315838417@idf.il" userId="S::urn:spo:guest#315838417@idf.il::" providerId="AD" clId="Web-{A9D71196-4A1A-FFE2-0B41-2951ABC740FF}" dt="2024-07-06T19:34:40.611" v="1931"/>
          <ac:grpSpMkLst>
            <pc:docMk/>
            <pc:sldMk cId="2252434858" sldId="305"/>
            <ac:grpSpMk id="8" creationId="{F7391BBF-40DF-E38C-FA03-BF0A72F3065E}"/>
          </ac:grpSpMkLst>
        </pc:grpChg>
        <pc:picChg chg="add del">
          <ac:chgData name="315838417@idf.il" userId="S::urn:spo:guest#315838417@idf.il::" providerId="AD" clId="Web-{A9D71196-4A1A-FFE2-0B41-2951ABC740FF}" dt="2024-07-06T19:35:49.551" v="1935"/>
          <ac:picMkLst>
            <pc:docMk/>
            <pc:sldMk cId="2252434858" sldId="305"/>
            <ac:picMk id="7" creationId="{42A5F102-3FF5-F941-F064-EC855373E6FC}"/>
          </ac:picMkLst>
        </pc:picChg>
        <pc:picChg chg="add">
          <ac:chgData name="315838417@idf.il" userId="S::urn:spo:guest#315838417@idf.il::" providerId="AD" clId="Web-{A9D71196-4A1A-FFE2-0B41-2951ABC740FF}" dt="2024-07-06T19:35:49.582" v="1936"/>
          <ac:picMkLst>
            <pc:docMk/>
            <pc:sldMk cId="2252434858" sldId="305"/>
            <ac:picMk id="16" creationId="{E542349A-77A7-4879-17A0-CE1CB5AAEA9C}"/>
          </ac:picMkLst>
        </pc:picChg>
      </pc:sldChg>
      <pc:sldChg chg="ord">
        <pc:chgData name="315838417@idf.il" userId="S::urn:spo:guest#315838417@idf.il::" providerId="AD" clId="Web-{A9D71196-4A1A-FFE2-0B41-2951ABC740FF}" dt="2024-07-06T18:42:19.834" v="1464"/>
        <pc:sldMkLst>
          <pc:docMk/>
          <pc:sldMk cId="4173906973" sldId="318"/>
        </pc:sldMkLst>
      </pc:sldChg>
      <pc:sldChg chg="del">
        <pc:chgData name="315838417@idf.il" userId="S::urn:spo:guest#315838417@idf.il::" providerId="AD" clId="Web-{A9D71196-4A1A-FFE2-0B41-2951ABC740FF}" dt="2024-07-06T18:41:25.067" v="1454"/>
        <pc:sldMkLst>
          <pc:docMk/>
          <pc:sldMk cId="136281288" sldId="319"/>
        </pc:sldMkLst>
      </pc:sldChg>
      <pc:sldChg chg="modSp modNotes">
        <pc:chgData name="315838417@idf.il" userId="S::urn:spo:guest#315838417@idf.il::" providerId="AD" clId="Web-{A9D71196-4A1A-FFE2-0B41-2951ABC740FF}" dt="2024-07-06T07:35:44.968" v="19" actId="20577"/>
        <pc:sldMkLst>
          <pc:docMk/>
          <pc:sldMk cId="467759084" sldId="360"/>
        </pc:sldMkLst>
        <pc:spChg chg="mod">
          <ac:chgData name="315838417@idf.il" userId="S::urn:spo:guest#315838417@idf.il::" providerId="AD" clId="Web-{A9D71196-4A1A-FFE2-0B41-2951ABC740FF}" dt="2024-07-06T07:35:44.968" v="19" actId="20577"/>
          <ac:spMkLst>
            <pc:docMk/>
            <pc:sldMk cId="467759084" sldId="360"/>
            <ac:spMk id="9" creationId="{0FC159A9-AB29-021F-F179-D9682042D19A}"/>
          </ac:spMkLst>
        </pc:spChg>
      </pc:sldChg>
      <pc:sldChg chg="del">
        <pc:chgData name="315838417@idf.il" userId="S::urn:spo:guest#315838417@idf.il::" providerId="AD" clId="Web-{A9D71196-4A1A-FFE2-0B41-2951ABC740FF}" dt="2024-07-06T18:41:04.626" v="1452"/>
        <pc:sldMkLst>
          <pc:docMk/>
          <pc:sldMk cId="2921077840" sldId="361"/>
        </pc:sldMkLst>
      </pc:sldChg>
      <pc:sldChg chg="addSp delSp modSp add replId modNotes">
        <pc:chgData name="315838417@idf.il" userId="S::urn:spo:guest#315838417@idf.il::" providerId="AD" clId="Web-{A9D71196-4A1A-FFE2-0B41-2951ABC740FF}" dt="2024-07-06T18:07:18.437" v="1367"/>
        <pc:sldMkLst>
          <pc:docMk/>
          <pc:sldMk cId="3688899392" sldId="367"/>
        </pc:sldMkLst>
        <pc:spChg chg="mod">
          <ac:chgData name="315838417@idf.il" userId="S::urn:spo:guest#315838417@idf.il::" providerId="AD" clId="Web-{A9D71196-4A1A-FFE2-0B41-2951ABC740FF}" dt="2024-07-06T07:43:12.172" v="161" actId="20577"/>
          <ac:spMkLst>
            <pc:docMk/>
            <pc:sldMk cId="3688899392" sldId="367"/>
            <ac:spMk id="2" creationId="{EA6F9AD6-1F5E-4378-6ECA-99630DB4B807}"/>
          </ac:spMkLst>
        </pc:spChg>
        <pc:spChg chg="mod">
          <ac:chgData name="315838417@idf.il" userId="S::urn:spo:guest#315838417@idf.il::" providerId="AD" clId="Web-{A9D71196-4A1A-FFE2-0B41-2951ABC740FF}" dt="2024-07-06T07:46:04.225" v="326" actId="20577"/>
          <ac:spMkLst>
            <pc:docMk/>
            <pc:sldMk cId="3688899392" sldId="367"/>
            <ac:spMk id="9" creationId="{0FC159A9-AB29-021F-F179-D9682042D19A}"/>
          </ac:spMkLst>
        </pc:spChg>
        <pc:picChg chg="del">
          <ac:chgData name="315838417@idf.il" userId="S::urn:spo:guest#315838417@idf.il::" providerId="AD" clId="Web-{A9D71196-4A1A-FFE2-0B41-2951ABC740FF}" dt="2024-07-06T07:46:05.209" v="327"/>
          <ac:picMkLst>
            <pc:docMk/>
            <pc:sldMk cId="3688899392" sldId="367"/>
            <ac:picMk id="3" creationId="{C7AF4C7E-13DB-0C29-9B17-D5B42C57524C}"/>
          </ac:picMkLst>
        </pc:picChg>
        <pc:picChg chg="add mod">
          <ac:chgData name="315838417@idf.il" userId="S::urn:spo:guest#315838417@idf.il::" providerId="AD" clId="Web-{A9D71196-4A1A-FFE2-0B41-2951ABC740FF}" dt="2024-07-06T14:50:54.569" v="928" actId="1076"/>
          <ac:picMkLst>
            <pc:docMk/>
            <pc:sldMk cId="3688899392" sldId="367"/>
            <ac:picMk id="4" creationId="{971E9BF1-2EA1-3D3B-99F6-7FA1FDDCB75A}"/>
          </ac:picMkLst>
        </pc:picChg>
      </pc:sldChg>
      <pc:sldChg chg="addSp delSp modSp add mod replId setBg">
        <pc:chgData name="315838417@idf.il" userId="S::urn:spo:guest#315838417@idf.il::" providerId="AD" clId="Web-{A9D71196-4A1A-FFE2-0B41-2951ABC740FF}" dt="2024-07-06T19:36:13.739" v="1937"/>
        <pc:sldMkLst>
          <pc:docMk/>
          <pc:sldMk cId="3127480645" sldId="368"/>
        </pc:sldMkLst>
        <pc:spChg chg="del mod">
          <ac:chgData name="315838417@idf.il" userId="S::urn:spo:guest#315838417@idf.il::" providerId="AD" clId="Web-{A9D71196-4A1A-FFE2-0B41-2951ABC740FF}" dt="2024-07-06T19:36:13.739" v="1937"/>
          <ac:spMkLst>
            <pc:docMk/>
            <pc:sldMk cId="3127480645" sldId="368"/>
            <ac:spMk id="3" creationId="{0E611299-49F4-1049-C811-7C111CFDA4DF}"/>
          </ac:spMkLst>
        </pc:spChg>
        <pc:spChg chg="del topLvl">
          <ac:chgData name="315838417@idf.il" userId="S::urn:spo:guest#315838417@idf.il::" providerId="AD" clId="Web-{A9D71196-4A1A-FFE2-0B41-2951ABC740FF}" dt="2024-07-06T19:34:38.017" v="1930"/>
          <ac:spMkLst>
            <pc:docMk/>
            <pc:sldMk cId="3127480645" sldId="368"/>
            <ac:spMk id="4" creationId="{A8E10526-298B-C2C9-9DE0-1269E5CD99FF}"/>
          </ac:spMkLst>
        </pc:spChg>
        <pc:spChg chg="mod">
          <ac:chgData name="315838417@idf.il" userId="S::urn:spo:guest#315838417@idf.il::" providerId="AD" clId="Web-{A9D71196-4A1A-FFE2-0B41-2951ABC740FF}" dt="2024-07-06T19:36:13.739" v="1937"/>
          <ac:spMkLst>
            <pc:docMk/>
            <pc:sldMk cId="3127480645" sldId="368"/>
            <ac:spMk id="5" creationId="{994DB613-D0A9-B68C-129E-7251C0A27B4B}"/>
          </ac:spMkLst>
        </pc:spChg>
        <pc:spChg chg="add">
          <ac:chgData name="315838417@idf.il" userId="S::urn:spo:guest#315838417@idf.il::" providerId="AD" clId="Web-{A9D71196-4A1A-FFE2-0B41-2951ABC740FF}" dt="2024-07-06T19:36:13.739" v="1937"/>
          <ac:spMkLst>
            <pc:docMk/>
            <pc:sldMk cId="3127480645" sldId="368"/>
            <ac:spMk id="13" creationId="{9165109B-7036-4613-93D4-579E77F6EF3C}"/>
          </ac:spMkLst>
        </pc:spChg>
        <pc:spChg chg="add">
          <ac:chgData name="315838417@idf.il" userId="S::urn:spo:guest#315838417@idf.il::" providerId="AD" clId="Web-{A9D71196-4A1A-FFE2-0B41-2951ABC740FF}" dt="2024-07-06T19:36:13.739" v="1937"/>
          <ac:spMkLst>
            <pc:docMk/>
            <pc:sldMk cId="3127480645" sldId="368"/>
            <ac:spMk id="15" creationId="{43E8FEA2-54EE-4F84-B5DB-A055A7D805EE}"/>
          </ac:spMkLst>
        </pc:spChg>
        <pc:grpChg chg="del">
          <ac:chgData name="315838417@idf.il" userId="S::urn:spo:guest#315838417@idf.il::" providerId="AD" clId="Web-{A9D71196-4A1A-FFE2-0B41-2951ABC740FF}" dt="2024-07-06T19:34:38.017" v="1930"/>
          <ac:grpSpMkLst>
            <pc:docMk/>
            <pc:sldMk cId="3127480645" sldId="368"/>
            <ac:grpSpMk id="8" creationId="{F7391BBF-40DF-E38C-FA03-BF0A72F3065E}"/>
          </ac:grpSpMkLst>
        </pc:grpChg>
        <pc:graphicFrameChg chg="add">
          <ac:chgData name="315838417@idf.il" userId="S::urn:spo:guest#315838417@idf.il::" providerId="AD" clId="Web-{A9D71196-4A1A-FFE2-0B41-2951ABC740FF}" dt="2024-07-06T19:36:13.739" v="1937"/>
          <ac:graphicFrameMkLst>
            <pc:docMk/>
            <pc:sldMk cId="3127480645" sldId="368"/>
            <ac:graphicFrameMk id="9" creationId="{BBA6BCAB-EC68-4026-C9A2-8D6BB40FD6AC}"/>
          </ac:graphicFrameMkLst>
        </pc:graphicFrameChg>
        <pc:picChg chg="topLvl">
          <ac:chgData name="315838417@idf.il" userId="S::urn:spo:guest#315838417@idf.il::" providerId="AD" clId="Web-{A9D71196-4A1A-FFE2-0B41-2951ABC740FF}" dt="2024-07-06T19:34:38.017" v="1930"/>
          <ac:picMkLst>
            <pc:docMk/>
            <pc:sldMk cId="3127480645" sldId="368"/>
            <ac:picMk id="7" creationId="{7898EEAA-3483-CA9C-BDBB-624657C5CC16}"/>
          </ac:picMkLst>
        </pc:picChg>
      </pc:sldChg>
      <pc:sldChg chg="add del replId">
        <pc:chgData name="315838417@idf.il" userId="S::urn:spo:guest#315838417@idf.il::" providerId="AD" clId="Web-{A9D71196-4A1A-FFE2-0B41-2951ABC740FF}" dt="2024-07-06T18:42:58.539" v="1479"/>
        <pc:sldMkLst>
          <pc:docMk/>
          <pc:sldMk cId="3036687765" sldId="369"/>
        </pc:sldMkLst>
      </pc:sldChg>
      <pc:sldChg chg="add del replId">
        <pc:chgData name="315838417@idf.il" userId="S::urn:spo:guest#315838417@idf.il::" providerId="AD" clId="Web-{A9D71196-4A1A-FFE2-0B41-2951ABC740FF}" dt="2024-07-06T18:42:58.539" v="1478"/>
        <pc:sldMkLst>
          <pc:docMk/>
          <pc:sldMk cId="3116803629" sldId="370"/>
        </pc:sldMkLst>
      </pc:sldChg>
      <pc:sldChg chg="add del replId">
        <pc:chgData name="315838417@idf.il" userId="S::urn:spo:guest#315838417@idf.il::" providerId="AD" clId="Web-{A9D71196-4A1A-FFE2-0B41-2951ABC740FF}" dt="2024-07-06T18:42:58.539" v="1477"/>
        <pc:sldMkLst>
          <pc:docMk/>
          <pc:sldMk cId="1095204606" sldId="371"/>
        </pc:sldMkLst>
      </pc:sldChg>
      <pc:sldChg chg="add del replId">
        <pc:chgData name="315838417@idf.il" userId="S::urn:spo:guest#315838417@idf.il::" providerId="AD" clId="Web-{A9D71196-4A1A-FFE2-0B41-2951ABC740FF}" dt="2024-07-06T18:42:58.539" v="1476"/>
        <pc:sldMkLst>
          <pc:docMk/>
          <pc:sldMk cId="2681884467" sldId="372"/>
        </pc:sldMkLst>
      </pc:sldChg>
      <pc:sldChg chg="add del replId">
        <pc:chgData name="315838417@idf.il" userId="S::urn:spo:guest#315838417@idf.il::" providerId="AD" clId="Web-{A9D71196-4A1A-FFE2-0B41-2951ABC740FF}" dt="2024-07-06T18:42:58.523" v="1475"/>
        <pc:sldMkLst>
          <pc:docMk/>
          <pc:sldMk cId="1190717313" sldId="373"/>
        </pc:sldMkLst>
      </pc:sldChg>
      <pc:sldChg chg="add del replId">
        <pc:chgData name="315838417@idf.il" userId="S::urn:spo:guest#315838417@idf.il::" providerId="AD" clId="Web-{A9D71196-4A1A-FFE2-0B41-2951ABC740FF}" dt="2024-07-06T18:42:58.523" v="1474"/>
        <pc:sldMkLst>
          <pc:docMk/>
          <pc:sldMk cId="1061478493" sldId="374"/>
        </pc:sldMkLst>
      </pc:sldChg>
    </pc:docChg>
  </pc:docChgLst>
  <pc:docChgLst>
    <pc:chgData name="315838417@idf.il" userId="S::urn:spo:guest#315838417@idf.il::" providerId="AD" clId="Web-{040EEE42-7073-24E0-948F-DB3A6F56E7C9}"/>
    <pc:docChg chg="addSld delSld modSld sldOrd modSection">
      <pc:chgData name="315838417@idf.il" userId="S::urn:spo:guest#315838417@idf.il::" providerId="AD" clId="Web-{040EEE42-7073-24E0-948F-DB3A6F56E7C9}" dt="2024-07-03T21:31:03.536" v="3064"/>
      <pc:docMkLst>
        <pc:docMk/>
      </pc:docMkLst>
      <pc:sldChg chg="modSp">
        <pc:chgData name="315838417@idf.il" userId="S::urn:spo:guest#315838417@idf.il::" providerId="AD" clId="Web-{040EEE42-7073-24E0-948F-DB3A6F56E7C9}" dt="2024-07-03T20:38:38.393" v="681" actId="20577"/>
        <pc:sldMkLst>
          <pc:docMk/>
          <pc:sldMk cId="1671324376" sldId="312"/>
        </pc:sldMkLst>
        <pc:spChg chg="mod">
          <ac:chgData name="315838417@idf.il" userId="S::urn:spo:guest#315838417@idf.il::" providerId="AD" clId="Web-{040EEE42-7073-24E0-948F-DB3A6F56E7C9}" dt="2024-07-03T20:38:38.393" v="681" actId="20577"/>
          <ac:spMkLst>
            <pc:docMk/>
            <pc:sldMk cId="1671324376" sldId="312"/>
            <ac:spMk id="9" creationId="{0FC159A9-AB29-021F-F179-D9682042D19A}"/>
          </ac:spMkLst>
        </pc:spChg>
      </pc:sldChg>
      <pc:sldChg chg="addSp delSp modSp">
        <pc:chgData name="315838417@idf.il" userId="S::urn:spo:guest#315838417@idf.il::" providerId="AD" clId="Web-{040EEE42-7073-24E0-948F-DB3A6F56E7C9}" dt="2024-07-03T20:44:12.358" v="705" actId="20577"/>
        <pc:sldMkLst>
          <pc:docMk/>
          <pc:sldMk cId="3605448766" sldId="320"/>
        </pc:sldMkLst>
        <pc:spChg chg="mod">
          <ac:chgData name="315838417@idf.il" userId="S::urn:spo:guest#315838417@idf.il::" providerId="AD" clId="Web-{040EEE42-7073-24E0-948F-DB3A6F56E7C9}" dt="2024-07-03T20:44:12.358" v="705" actId="20577"/>
          <ac:spMkLst>
            <pc:docMk/>
            <pc:sldMk cId="3605448766" sldId="320"/>
            <ac:spMk id="2" creationId="{EA6F9AD6-1F5E-4378-6ECA-99630DB4B807}"/>
          </ac:spMkLst>
        </pc:spChg>
        <pc:spChg chg="mod">
          <ac:chgData name="315838417@idf.il" userId="S::urn:spo:guest#315838417@idf.il::" providerId="AD" clId="Web-{040EEE42-7073-24E0-948F-DB3A6F56E7C9}" dt="2024-07-03T20:39:22.786" v="691"/>
          <ac:spMkLst>
            <pc:docMk/>
            <pc:sldMk cId="3605448766" sldId="320"/>
            <ac:spMk id="8" creationId="{303E1FC7-7550-9A33-AD4F-4B1CD8D37B46}"/>
          </ac:spMkLst>
        </pc:spChg>
        <pc:spChg chg="add del">
          <ac:chgData name="315838417@idf.il" userId="S::urn:spo:guest#315838417@idf.il::" providerId="AD" clId="Web-{040EEE42-7073-24E0-948F-DB3A6F56E7C9}" dt="2024-07-03T20:39:22.786" v="691"/>
          <ac:spMkLst>
            <pc:docMk/>
            <pc:sldMk cId="3605448766" sldId="320"/>
            <ac:spMk id="21" creationId="{F13C74B1-5B17-4795-BED0-7140497B445A}"/>
          </ac:spMkLst>
        </pc:spChg>
        <pc:spChg chg="add del">
          <ac:chgData name="315838417@idf.il" userId="S::urn:spo:guest#315838417@idf.il::" providerId="AD" clId="Web-{040EEE42-7073-24E0-948F-DB3A6F56E7C9}" dt="2024-07-03T20:39:22.786" v="691"/>
          <ac:spMkLst>
            <pc:docMk/>
            <pc:sldMk cId="3605448766" sldId="320"/>
            <ac:spMk id="23" creationId="{D4974D33-8DC5-464E-8C6D-BE58F0669C17}"/>
          </ac:spMkLst>
        </pc:spChg>
        <pc:spChg chg="add del">
          <ac:chgData name="315838417@idf.il" userId="S::urn:spo:guest#315838417@idf.il::" providerId="AD" clId="Web-{040EEE42-7073-24E0-948F-DB3A6F56E7C9}" dt="2024-07-03T20:39:22.786" v="690"/>
          <ac:spMkLst>
            <pc:docMk/>
            <pc:sldMk cId="3605448766" sldId="320"/>
            <ac:spMk id="28" creationId="{04812C46-200A-4DEB-A05E-3ED6C68C2387}"/>
          </ac:spMkLst>
        </pc:spChg>
        <pc:spChg chg="add del">
          <ac:chgData name="315838417@idf.il" userId="S::urn:spo:guest#315838417@idf.il::" providerId="AD" clId="Web-{040EEE42-7073-24E0-948F-DB3A6F56E7C9}" dt="2024-07-03T20:39:22.786" v="690"/>
          <ac:spMkLst>
            <pc:docMk/>
            <pc:sldMk cId="3605448766" sldId="320"/>
            <ac:spMk id="30" creationId="{D1EA859B-E555-4109-94F3-6700E046E008}"/>
          </ac:spMkLst>
        </pc:spChg>
        <pc:spChg chg="add">
          <ac:chgData name="315838417@idf.il" userId="S::urn:spo:guest#315838417@idf.il::" providerId="AD" clId="Web-{040EEE42-7073-24E0-948F-DB3A6F56E7C9}" dt="2024-07-03T20:39:22.786" v="691"/>
          <ac:spMkLst>
            <pc:docMk/>
            <pc:sldMk cId="3605448766" sldId="320"/>
            <ac:spMk id="32" creationId="{9F7D5CDA-D291-4307-BF55-1381FED29634}"/>
          </ac:spMkLst>
        </pc:spChg>
        <pc:picChg chg="mod ord">
          <ac:chgData name="315838417@idf.il" userId="S::urn:spo:guest#315838417@idf.il::" providerId="AD" clId="Web-{040EEE42-7073-24E0-948F-DB3A6F56E7C9}" dt="2024-07-03T20:39:22.786" v="691"/>
          <ac:picMkLst>
            <pc:docMk/>
            <pc:sldMk cId="3605448766" sldId="320"/>
            <ac:picMk id="10" creationId="{E2165948-6D16-0609-4865-7AB3FA8CFA91}"/>
          </ac:picMkLst>
        </pc:picChg>
      </pc:sldChg>
      <pc:sldChg chg="modSp modNotes">
        <pc:chgData name="315838417@idf.il" userId="S::urn:spo:guest#315838417@idf.il::" providerId="AD" clId="Web-{040EEE42-7073-24E0-948F-DB3A6F56E7C9}" dt="2024-07-03T20:07:02.615" v="392"/>
        <pc:sldMkLst>
          <pc:docMk/>
          <pc:sldMk cId="916940915" sldId="321"/>
        </pc:sldMkLst>
        <pc:spChg chg="mod">
          <ac:chgData name="315838417@idf.il" userId="S::urn:spo:guest#315838417@idf.il::" providerId="AD" clId="Web-{040EEE42-7073-24E0-948F-DB3A6F56E7C9}" dt="2024-07-03T20:04:26.111" v="222" actId="20577"/>
          <ac:spMkLst>
            <pc:docMk/>
            <pc:sldMk cId="916940915" sldId="321"/>
            <ac:spMk id="7" creationId="{9976D37B-A3AE-119A-1199-958AE9FD23E8}"/>
          </ac:spMkLst>
        </pc:spChg>
      </pc:sldChg>
      <pc:sldChg chg="addSp delSp modSp add replId modNotes">
        <pc:chgData name="315838417@idf.il" userId="S::urn:spo:guest#315838417@idf.il::" providerId="AD" clId="Web-{040EEE42-7073-24E0-948F-DB3A6F56E7C9}" dt="2024-07-03T21:01:22.021" v="1122"/>
        <pc:sldMkLst>
          <pc:docMk/>
          <pc:sldMk cId="3965144554" sldId="322"/>
        </pc:sldMkLst>
        <pc:spChg chg="mod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2" creationId="{EA6F9AD6-1F5E-4378-6ECA-99630DB4B807}"/>
          </ac:spMkLst>
        </pc:spChg>
        <pc:spChg chg="mod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7" creationId="{9976D37B-A3AE-119A-1199-958AE9FD23E8}"/>
          </ac:spMkLst>
        </pc:spChg>
        <pc:spChg chg="add del">
          <ac:chgData name="315838417@idf.il" userId="S::urn:spo:guest#315838417@idf.il::" providerId="AD" clId="Web-{040EEE42-7073-24E0-948F-DB3A6F56E7C9}" dt="2024-07-03T20:28:00.964" v="420"/>
          <ac:spMkLst>
            <pc:docMk/>
            <pc:sldMk cId="3965144554" sldId="322"/>
            <ac:spMk id="12" creationId="{131BAD53-4E89-4F62-BBB7-26359763ED39}"/>
          </ac:spMkLst>
        </pc:spChg>
        <pc:spChg chg="add del">
          <ac:chgData name="315838417@idf.il" userId="S::urn:spo:guest#315838417@idf.il::" providerId="AD" clId="Web-{040EEE42-7073-24E0-948F-DB3A6F56E7C9}" dt="2024-07-03T20:28:00.964" v="420"/>
          <ac:spMkLst>
            <pc:docMk/>
            <pc:sldMk cId="3965144554" sldId="322"/>
            <ac:spMk id="14" creationId="{62756DA2-40EB-4C6F-B962-5822FFB54FB6}"/>
          </ac:spMkLst>
        </pc:spChg>
        <pc:spChg chg="add del">
          <ac:chgData name="315838417@idf.il" userId="S::urn:spo:guest#315838417@idf.il::" providerId="AD" clId="Web-{040EEE42-7073-24E0-948F-DB3A6F56E7C9}" dt="2024-07-03T20:28:06.417" v="422"/>
          <ac:spMkLst>
            <pc:docMk/>
            <pc:sldMk cId="3965144554" sldId="322"/>
            <ac:spMk id="16" creationId="{F13C74B1-5B17-4795-BED0-7140497B445A}"/>
          </ac:spMkLst>
        </pc:spChg>
        <pc:spChg chg="add del">
          <ac:chgData name="315838417@idf.il" userId="S::urn:spo:guest#315838417@idf.il::" providerId="AD" clId="Web-{040EEE42-7073-24E0-948F-DB3A6F56E7C9}" dt="2024-07-03T20:28:06.417" v="422"/>
          <ac:spMkLst>
            <pc:docMk/>
            <pc:sldMk cId="3965144554" sldId="322"/>
            <ac:spMk id="17" creationId="{D4974D33-8DC5-464E-8C6D-BE58F0669C17}"/>
          </ac:spMkLst>
        </pc:spChg>
        <pc:spChg chg="add del">
          <ac:chgData name="315838417@idf.il" userId="S::urn:spo:guest#315838417@idf.il::" providerId="AD" clId="Web-{040EEE42-7073-24E0-948F-DB3A6F56E7C9}" dt="2024-07-03T21:01:07.068" v="1116"/>
          <ac:spMkLst>
            <pc:docMk/>
            <pc:sldMk cId="3965144554" sldId="322"/>
            <ac:spMk id="19" creationId="{22587ECF-85E9-4393-9D87-8EB6F3F6C208}"/>
          </ac:spMkLst>
        </pc:spChg>
        <pc:spChg chg="add del">
          <ac:chgData name="315838417@idf.il" userId="S::urn:spo:guest#315838417@idf.il::" providerId="AD" clId="Web-{040EEE42-7073-24E0-948F-DB3A6F56E7C9}" dt="2024-07-03T21:01:07.052" v="1115"/>
          <ac:spMkLst>
            <pc:docMk/>
            <pc:sldMk cId="3965144554" sldId="322"/>
            <ac:spMk id="25" creationId="{9AA72BD9-2C5A-4EDC-931F-5AA08EACA0F3}"/>
          </ac:spMkLst>
        </pc:spChg>
        <pc:spChg chg="add del">
          <ac:chgData name="315838417@idf.il" userId="S::urn:spo:guest#315838417@idf.il::" providerId="AD" clId="Web-{040EEE42-7073-24E0-948F-DB3A6F56E7C9}" dt="2024-07-03T21:01:07.052" v="1115"/>
          <ac:spMkLst>
            <pc:docMk/>
            <pc:sldMk cId="3965144554" sldId="322"/>
            <ac:spMk id="27" creationId="{DD3981AC-7B61-4947-BCF3-F7AA7FA385B9}"/>
          </ac:spMkLst>
        </pc:spChg>
        <pc:spChg chg="add del">
          <ac:chgData name="315838417@idf.il" userId="S::urn:spo:guest#315838417@idf.il::" providerId="AD" clId="Web-{040EEE42-7073-24E0-948F-DB3A6F56E7C9}" dt="2024-07-03T21:01:07.052" v="1115"/>
          <ac:spMkLst>
            <pc:docMk/>
            <pc:sldMk cId="3965144554" sldId="322"/>
            <ac:spMk id="29" creationId="{55D4142C-5077-457F-A6AD-3FECFDB39685}"/>
          </ac:spMkLst>
        </pc:spChg>
        <pc:spChg chg="del">
          <ac:chgData name="315838417@idf.il" userId="S::urn:spo:guest#315838417@idf.il::" providerId="AD" clId="Web-{040EEE42-7073-24E0-948F-DB3A6F56E7C9}" dt="2024-07-03T20:21:24.178" v="416"/>
          <ac:spMkLst>
            <pc:docMk/>
            <pc:sldMk cId="3965144554" sldId="322"/>
            <ac:spMk id="30" creationId="{0D05C9B4-B5C9-2D4D-23C9-CEE72646F923}"/>
          </ac:spMkLst>
        </pc:spChg>
        <pc:spChg chg="add del">
          <ac:chgData name="315838417@idf.il" userId="S::urn:spo:guest#315838417@idf.il::" providerId="AD" clId="Web-{040EEE42-7073-24E0-948F-DB3A6F56E7C9}" dt="2024-07-03T21:01:07.052" v="1115"/>
          <ac:spMkLst>
            <pc:docMk/>
            <pc:sldMk cId="3965144554" sldId="322"/>
            <ac:spMk id="31" creationId="{7A5F0580-5EE9-419F-96EE-B6529EF6E7D0}"/>
          </ac:spMkLst>
        </pc:spChg>
        <pc:spChg chg="add del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33" creationId="{3ECBE1F1-D69B-4AFA-ABD5-8E41720EF6DE}"/>
          </ac:spMkLst>
        </pc:spChg>
        <pc:spChg chg="add del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35" creationId="{603A6265-E10C-4B85-9C20-E75FCAF9CC63}"/>
          </ac:spMkLst>
        </pc:spChg>
        <pc:spChg chg="add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40" creationId="{04812C46-200A-4DEB-A05E-3ED6C68C2387}"/>
          </ac:spMkLst>
        </pc:spChg>
        <pc:spChg chg="add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42" creationId="{D1EA859B-E555-4109-94F3-6700E046E008}"/>
          </ac:spMkLst>
        </pc:spChg>
        <pc:picChg chg="add del mod">
          <ac:chgData name="315838417@idf.il" userId="S::urn:spo:guest#315838417@idf.il::" providerId="AD" clId="Web-{040EEE42-7073-24E0-948F-DB3A6F56E7C9}" dt="2024-07-03T21:01:10.771" v="1118"/>
          <ac:picMkLst>
            <pc:docMk/>
            <pc:sldMk cId="3965144554" sldId="322"/>
            <ac:picMk id="3" creationId="{67B738E1-B37A-6302-A3C3-D9847FC15E8B}"/>
          </ac:picMkLst>
        </pc:picChg>
        <pc:picChg chg="del">
          <ac:chgData name="315838417@idf.il" userId="S::urn:spo:guest#315838417@idf.il::" providerId="AD" clId="Web-{040EEE42-7073-24E0-948F-DB3A6F56E7C9}" dt="2024-07-03T20:21:14.287" v="414"/>
          <ac:picMkLst>
            <pc:docMk/>
            <pc:sldMk cId="3965144554" sldId="322"/>
            <ac:picMk id="3" creationId="{6845A555-8584-5AC5-318C-93000B853188}"/>
          </ac:picMkLst>
        </pc:picChg>
        <pc:picChg chg="add mod ord">
          <ac:chgData name="315838417@idf.il" userId="S::urn:spo:guest#315838417@idf.il::" providerId="AD" clId="Web-{040EEE42-7073-24E0-948F-DB3A6F56E7C9}" dt="2024-07-03T21:01:22.021" v="1122"/>
          <ac:picMkLst>
            <pc:docMk/>
            <pc:sldMk cId="3965144554" sldId="322"/>
            <ac:picMk id="4" creationId="{2A74029E-3984-771F-4E31-4AAF6228B452}"/>
          </ac:picMkLst>
        </pc:picChg>
        <pc:picChg chg="del">
          <ac:chgData name="315838417@idf.il" userId="S::urn:spo:guest#315838417@idf.il::" providerId="AD" clId="Web-{040EEE42-7073-24E0-948F-DB3A6F56E7C9}" dt="2024-07-03T20:21:14.287" v="415"/>
          <ac:picMkLst>
            <pc:docMk/>
            <pc:sldMk cId="3965144554" sldId="322"/>
            <ac:picMk id="4" creationId="{99053737-DA0B-AD33-9280-AC6E2559C8CC}"/>
          </ac:picMkLst>
        </pc:picChg>
        <pc:picChg chg="add del mod">
          <ac:chgData name="315838417@idf.il" userId="S::urn:spo:guest#315838417@idf.il::" providerId="AD" clId="Web-{040EEE42-7073-24E0-948F-DB3A6F56E7C9}" dt="2024-07-03T21:00:42.504" v="1113"/>
          <ac:picMkLst>
            <pc:docMk/>
            <pc:sldMk cId="3965144554" sldId="322"/>
            <ac:picMk id="5" creationId="{8805E6F2-87EB-FE55-6BD2-EF0F00AD92F2}"/>
          </ac:picMkLst>
        </pc:picChg>
        <pc:picChg chg="add del">
          <ac:chgData name="315838417@idf.il" userId="S::urn:spo:guest#315838417@idf.il::" providerId="AD" clId="Web-{040EEE42-7073-24E0-948F-DB3A6F56E7C9}" dt="2024-07-03T21:01:07.052" v="1115"/>
          <ac:picMkLst>
            <pc:docMk/>
            <pc:sldMk cId="3965144554" sldId="322"/>
            <ac:picMk id="21" creationId="{E45079C0-BCF6-9996-6D17-5C15A11A909F}"/>
          </ac:picMkLst>
        </pc:picChg>
        <pc:picChg chg="add del">
          <ac:chgData name="315838417@idf.il" userId="S::urn:spo:guest#315838417@idf.il::" providerId="AD" clId="Web-{040EEE42-7073-24E0-948F-DB3A6F56E7C9}" dt="2024-07-03T21:01:11.755" v="1119"/>
          <ac:picMkLst>
            <pc:docMk/>
            <pc:sldMk cId="3965144554" sldId="322"/>
            <ac:picMk id="34" creationId="{E9390D5F-62B6-B396-D089-82645F662C4D}"/>
          </ac:picMkLst>
        </pc:picChg>
      </pc:sldChg>
      <pc:sldChg chg="addSp delSp modSp add ord replId modNotes">
        <pc:chgData name="315838417@idf.il" userId="S::urn:spo:guest#315838417@idf.il::" providerId="AD" clId="Web-{040EEE42-7073-24E0-948F-DB3A6F56E7C9}" dt="2024-07-03T21:13:25.697" v="1750" actId="20577"/>
        <pc:sldMkLst>
          <pc:docMk/>
          <pc:sldMk cId="216708737" sldId="323"/>
        </pc:sldMkLst>
        <pc:spChg chg="mod">
          <ac:chgData name="315838417@idf.il" userId="S::urn:spo:guest#315838417@idf.il::" providerId="AD" clId="Web-{040EEE42-7073-24E0-948F-DB3A6F56E7C9}" dt="2024-07-03T21:01:40.084" v="1125"/>
          <ac:spMkLst>
            <pc:docMk/>
            <pc:sldMk cId="216708737" sldId="323"/>
            <ac:spMk id="2" creationId="{EA6F9AD6-1F5E-4378-6ECA-99630DB4B807}"/>
          </ac:spMkLst>
        </pc:spChg>
        <pc:spChg chg="add del mod">
          <ac:chgData name="315838417@idf.il" userId="S::urn:spo:guest#315838417@idf.il::" providerId="AD" clId="Web-{040EEE42-7073-24E0-948F-DB3A6F56E7C9}" dt="2024-07-03T21:13:25.697" v="1750" actId="20577"/>
          <ac:spMkLst>
            <pc:docMk/>
            <pc:sldMk cId="216708737" sldId="323"/>
            <ac:spMk id="7" creationId="{9976D37B-A3AE-119A-1199-958AE9FD23E8}"/>
          </ac:spMkLst>
        </pc:spChg>
        <pc:spChg chg="add del">
          <ac:chgData name="315838417@idf.il" userId="S::urn:spo:guest#315838417@idf.il::" providerId="AD" clId="Web-{040EEE42-7073-24E0-948F-DB3A6F56E7C9}" dt="2024-07-03T21:01:40.084" v="1125"/>
          <ac:spMkLst>
            <pc:docMk/>
            <pc:sldMk cId="216708737" sldId="323"/>
            <ac:spMk id="19" creationId="{22587ECF-85E9-4393-9D87-8EB6F3F6C208}"/>
          </ac:spMkLst>
        </pc:spChg>
        <pc:spChg chg="add del">
          <ac:chgData name="315838417@idf.il" userId="S::urn:spo:guest#315838417@idf.il::" providerId="AD" clId="Web-{040EEE42-7073-24E0-948F-DB3A6F56E7C9}" dt="2024-07-03T21:01:40.084" v="1124"/>
          <ac:spMkLst>
            <pc:docMk/>
            <pc:sldMk cId="216708737" sldId="323"/>
            <ac:spMk id="24" creationId="{F13C74B1-5B17-4795-BED0-7140497B445A}"/>
          </ac:spMkLst>
        </pc:spChg>
        <pc:spChg chg="add del">
          <ac:chgData name="315838417@idf.il" userId="S::urn:spo:guest#315838417@idf.il::" providerId="AD" clId="Web-{040EEE42-7073-24E0-948F-DB3A6F56E7C9}" dt="2024-07-03T21:01:40.084" v="1124"/>
          <ac:spMkLst>
            <pc:docMk/>
            <pc:sldMk cId="216708737" sldId="323"/>
            <ac:spMk id="26" creationId="{D4974D33-8DC5-464E-8C6D-BE58F0669C17}"/>
          </ac:spMkLst>
        </pc:spChg>
        <pc:grpChg chg="add">
          <ac:chgData name="315838417@idf.il" userId="S::urn:spo:guest#315838417@idf.il::" providerId="AD" clId="Web-{040EEE42-7073-24E0-948F-DB3A6F56E7C9}" dt="2024-07-03T21:01:40.084" v="1125"/>
          <ac:grpSpMkLst>
            <pc:docMk/>
            <pc:sldMk cId="216708737" sldId="323"/>
            <ac:grpSpMk id="28" creationId="{A5AFD70F-20E3-55D2-E154-7D4FACFBB016}"/>
          </ac:grpSpMkLst>
        </pc:grpChg>
        <pc:picChg chg="add del mod">
          <ac:chgData name="315838417@idf.il" userId="S::urn:spo:guest#315838417@idf.il::" providerId="AD" clId="Web-{040EEE42-7073-24E0-948F-DB3A6F56E7C9}" dt="2024-07-03T21:01:40.084" v="1125"/>
          <ac:picMkLst>
            <pc:docMk/>
            <pc:sldMk cId="216708737" sldId="323"/>
            <ac:picMk id="5" creationId="{8805E6F2-87EB-FE55-6BD2-EF0F00AD92F2}"/>
          </ac:picMkLst>
        </pc:picChg>
      </pc:sldChg>
      <pc:sldChg chg="addSp delSp modSp add del replId">
        <pc:chgData name="315838417@idf.il" userId="S::urn:spo:guest#315838417@idf.il::" providerId="AD" clId="Web-{040EEE42-7073-24E0-948F-DB3A6F56E7C9}" dt="2024-07-03T21:02:12.694" v="1131"/>
        <pc:sldMkLst>
          <pc:docMk/>
          <pc:sldMk cId="42210834" sldId="324"/>
        </pc:sldMkLst>
        <pc:spChg chg="add del mod">
          <ac:chgData name="315838417@idf.il" userId="S::urn:spo:guest#315838417@idf.il::" providerId="AD" clId="Web-{040EEE42-7073-24E0-948F-DB3A6F56E7C9}" dt="2024-07-03T21:02:12.116" v="1130" actId="20577"/>
          <ac:spMkLst>
            <pc:docMk/>
            <pc:sldMk cId="42210834" sldId="324"/>
            <ac:spMk id="7" creationId="{9976D37B-A3AE-119A-1199-958AE9FD23E8}"/>
          </ac:spMkLst>
        </pc:spChg>
      </pc:sldChg>
      <pc:sldChg chg="add replId modNotes">
        <pc:chgData name="315838417@idf.il" userId="S::urn:spo:guest#315838417@idf.il::" providerId="AD" clId="Web-{040EEE42-7073-24E0-948F-DB3A6F56E7C9}" dt="2024-07-03T21:31:03.536" v="3064"/>
        <pc:sldMkLst>
          <pc:docMk/>
          <pc:sldMk cId="3938577826" sldId="324"/>
        </pc:sldMkLst>
      </pc:sldChg>
      <pc:sldChg chg="add del replId">
        <pc:chgData name="315838417@idf.il" userId="S::urn:spo:guest#315838417@idf.il::" providerId="AD" clId="Web-{040EEE42-7073-24E0-948F-DB3A6F56E7C9}" dt="2024-07-03T21:11:13.725" v="1609"/>
        <pc:sldMkLst>
          <pc:docMk/>
          <pc:sldMk cId="1349467141" sldId="325"/>
        </pc:sldMkLst>
      </pc:sldChg>
    </pc:docChg>
  </pc:docChgLst>
  <pc:docChgLst>
    <pc:chgData name="ליאור יעקב" userId="b3e2276e-ebf7-48e0-acca-d28f63e943a2" providerId="ADAL" clId="{96EC1B87-6929-478C-BE38-CFC8BC462664}"/>
    <pc:docChg chg="undo redo custSel addSld delSld modSld sldOrd addSection delSection modSection">
      <pc:chgData name="ליאור יעקב" userId="b3e2276e-ebf7-48e0-acca-d28f63e943a2" providerId="ADAL" clId="{96EC1B87-6929-478C-BE38-CFC8BC462664}" dt="2024-07-07T06:00:59.776" v="1410" actId="47"/>
      <pc:docMkLst>
        <pc:docMk/>
      </pc:docMkLst>
      <pc:sldChg chg="delSp modSp mod modNotesTx">
        <pc:chgData name="ליאור יעקב" userId="b3e2276e-ebf7-48e0-acca-d28f63e943a2" providerId="ADAL" clId="{96EC1B87-6929-478C-BE38-CFC8BC462664}" dt="2024-06-27T10:37:20.307" v="54"/>
        <pc:sldMkLst>
          <pc:docMk/>
          <pc:sldMk cId="4105590141" sldId="258"/>
        </pc:sldMkLst>
        <pc:spChg chg="mod">
          <ac:chgData name="ליאור יעקב" userId="b3e2276e-ebf7-48e0-acca-d28f63e943a2" providerId="ADAL" clId="{96EC1B87-6929-478C-BE38-CFC8BC462664}" dt="2024-06-27T10:34:03.456" v="18" actId="20577"/>
          <ac:spMkLst>
            <pc:docMk/>
            <pc:sldMk cId="4105590141" sldId="258"/>
            <ac:spMk id="2" creationId="{B78B3BEA-2D60-6D36-32BB-24F56EE4DFE4}"/>
          </ac:spMkLst>
        </pc:spChg>
        <pc:spChg chg="mod">
          <ac:chgData name="ליאור יעקב" userId="b3e2276e-ebf7-48e0-acca-d28f63e943a2" providerId="ADAL" clId="{96EC1B87-6929-478C-BE38-CFC8BC462664}" dt="2024-06-27T10:37:20.307" v="54"/>
          <ac:spMkLst>
            <pc:docMk/>
            <pc:sldMk cId="4105590141" sldId="258"/>
            <ac:spMk id="3" creationId="{7BA97DFB-5ECC-3411-3D7B-235D16FB44DB}"/>
          </ac:spMkLst>
        </pc:spChg>
        <pc:picChg chg="del">
          <ac:chgData name="ליאור יעקב" userId="b3e2276e-ebf7-48e0-acca-d28f63e943a2" providerId="ADAL" clId="{96EC1B87-6929-478C-BE38-CFC8BC462664}" dt="2024-06-27T10:34:58.630" v="53" actId="478"/>
          <ac:picMkLst>
            <pc:docMk/>
            <pc:sldMk cId="4105590141" sldId="258"/>
            <ac:picMk id="5" creationId="{B4FDC00E-654B-DD40-8C38-26F8F9367505}"/>
          </ac:picMkLst>
        </pc:picChg>
      </pc:sldChg>
      <pc:sldChg chg="delSp modSp del mod ord modNotesTx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3749652899" sldId="270"/>
        </pc:sldMkLst>
        <pc:spChg chg="mod">
          <ac:chgData name="ליאור יעקב" userId="b3e2276e-ebf7-48e0-acca-d28f63e943a2" providerId="ADAL" clId="{96EC1B87-6929-478C-BE38-CFC8BC462664}" dt="2024-06-27T11:14:58.660" v="87" actId="1076"/>
          <ac:spMkLst>
            <pc:docMk/>
            <pc:sldMk cId="3749652899" sldId="270"/>
            <ac:spMk id="25" creationId="{7FFB5A4C-AB5C-B114-CB60-14E847C9AECD}"/>
          </ac:spMkLst>
        </pc:spChg>
        <pc:spChg chg="del mod">
          <ac:chgData name="ליאור יעקב" userId="b3e2276e-ebf7-48e0-acca-d28f63e943a2" providerId="ADAL" clId="{96EC1B87-6929-478C-BE38-CFC8BC462664}" dt="2024-06-27T11:15:01.623" v="88" actId="478"/>
          <ac:spMkLst>
            <pc:docMk/>
            <pc:sldMk cId="3749652899" sldId="270"/>
            <ac:spMk id="26" creationId="{D34C0018-0977-71E9-A4DB-5A1845CF4466}"/>
          </ac:spMkLst>
        </pc:spChg>
        <pc:spChg chg="mod">
          <ac:chgData name="ליאור יעקב" userId="b3e2276e-ebf7-48e0-acca-d28f63e943a2" providerId="ADAL" clId="{96EC1B87-6929-478C-BE38-CFC8BC462664}" dt="2024-06-27T11:14:58.660" v="87" actId="1076"/>
          <ac:spMkLst>
            <pc:docMk/>
            <pc:sldMk cId="3749652899" sldId="270"/>
            <ac:spMk id="34" creationId="{1C7A9F84-EC8E-9680-4D06-2FAD704ED688}"/>
          </ac:spMkLst>
        </pc:spChg>
        <pc:spChg chg="del mod">
          <ac:chgData name="ליאור יעקב" userId="b3e2276e-ebf7-48e0-acca-d28f63e943a2" providerId="ADAL" clId="{96EC1B87-6929-478C-BE38-CFC8BC462664}" dt="2024-06-27T11:15:01.623" v="88" actId="478"/>
          <ac:spMkLst>
            <pc:docMk/>
            <pc:sldMk cId="3749652899" sldId="270"/>
            <ac:spMk id="35" creationId="{EFE813C7-EBB8-918D-F752-EB0A4FB19DE2}"/>
          </ac:spMkLst>
        </pc:spChg>
        <pc:spChg chg="del mod">
          <ac:chgData name="ליאור יעקב" userId="b3e2276e-ebf7-48e0-acca-d28f63e943a2" providerId="ADAL" clId="{96EC1B87-6929-478C-BE38-CFC8BC462664}" dt="2024-06-27T11:15:01.623" v="88" actId="478"/>
          <ac:spMkLst>
            <pc:docMk/>
            <pc:sldMk cId="3749652899" sldId="270"/>
            <ac:spMk id="36" creationId="{AC66BD6D-5CCD-DB95-AE54-3F65B13E0079}"/>
          </ac:spMkLst>
        </pc:spChg>
        <pc:spChg chg="mod">
          <ac:chgData name="ליאור יעקב" userId="b3e2276e-ebf7-48e0-acca-d28f63e943a2" providerId="ADAL" clId="{96EC1B87-6929-478C-BE38-CFC8BC462664}" dt="2024-06-27T11:14:58.660" v="87" actId="1076"/>
          <ac:spMkLst>
            <pc:docMk/>
            <pc:sldMk cId="3749652899" sldId="270"/>
            <ac:spMk id="37" creationId="{7A175382-38C1-5CA6-D150-82FA2FCC8F68}"/>
          </ac:spMkLst>
        </pc:spChg>
        <pc:spChg chg="mod">
          <ac:chgData name="ליאור יעקב" userId="b3e2276e-ebf7-48e0-acca-d28f63e943a2" providerId="ADAL" clId="{96EC1B87-6929-478C-BE38-CFC8BC462664}" dt="2024-06-27T11:14:45.988" v="86"/>
          <ac:spMkLst>
            <pc:docMk/>
            <pc:sldMk cId="3749652899" sldId="270"/>
            <ac:spMk id="38" creationId="{D7946C8D-8671-7EFC-7C11-9B6951B56B9E}"/>
          </ac:spMkLst>
        </pc:spChg>
        <pc:spChg chg="del mod">
          <ac:chgData name="ליאור יעקב" userId="b3e2276e-ebf7-48e0-acca-d28f63e943a2" providerId="ADAL" clId="{96EC1B87-6929-478C-BE38-CFC8BC462664}" dt="2024-06-27T11:15:03.793" v="89" actId="478"/>
          <ac:spMkLst>
            <pc:docMk/>
            <pc:sldMk cId="3749652899" sldId="270"/>
            <ac:spMk id="45" creationId="{5B56CB01-666A-37B1-8D1D-1516C0C130D6}"/>
          </ac:spMkLst>
        </pc:spChg>
        <pc:spChg chg="mod">
          <ac:chgData name="ליאור יעקב" userId="b3e2276e-ebf7-48e0-acca-d28f63e943a2" providerId="ADAL" clId="{96EC1B87-6929-478C-BE38-CFC8BC462664}" dt="2024-06-27T11:14:58.660" v="87" actId="1076"/>
          <ac:spMkLst>
            <pc:docMk/>
            <pc:sldMk cId="3749652899" sldId="270"/>
            <ac:spMk id="46" creationId="{EA001011-D1F1-0232-1204-BB2A8D10B21C}"/>
          </ac:spMkLst>
        </pc:spChg>
        <pc:spChg chg="mod">
          <ac:chgData name="ליאור יעקב" userId="b3e2276e-ebf7-48e0-acca-d28f63e943a2" providerId="ADAL" clId="{96EC1B87-6929-478C-BE38-CFC8BC462664}" dt="2024-06-27T11:13:03.713" v="72" actId="20577"/>
          <ac:spMkLst>
            <pc:docMk/>
            <pc:sldMk cId="3749652899" sldId="270"/>
            <ac:spMk id="47" creationId="{A3435CE7-E16B-B20D-08E2-B267C65C703A}"/>
          </ac:spMkLst>
        </pc:spChg>
      </pc:sldChg>
      <pc:sldChg chg="modSp mod">
        <pc:chgData name="ליאור יעקב" userId="b3e2276e-ebf7-48e0-acca-d28f63e943a2" providerId="ADAL" clId="{96EC1B87-6929-478C-BE38-CFC8BC462664}" dt="2024-06-28T07:14:07.699" v="400" actId="13926"/>
        <pc:sldMkLst>
          <pc:docMk/>
          <pc:sldMk cId="292254892" sldId="274"/>
        </pc:sldMkLst>
        <pc:spChg chg="mod">
          <ac:chgData name="ליאור יעקב" userId="b3e2276e-ebf7-48e0-acca-d28f63e943a2" providerId="ADAL" clId="{96EC1B87-6929-478C-BE38-CFC8BC462664}" dt="2024-06-28T07:13:55.551" v="399" actId="20577"/>
          <ac:spMkLst>
            <pc:docMk/>
            <pc:sldMk cId="292254892" sldId="274"/>
            <ac:spMk id="7" creationId="{BED14E66-DB1E-410B-7F73-F72ACC794C81}"/>
          </ac:spMkLst>
        </pc:spChg>
        <pc:spChg chg="mod">
          <ac:chgData name="ליאור יעקב" userId="b3e2276e-ebf7-48e0-acca-d28f63e943a2" providerId="ADAL" clId="{96EC1B87-6929-478C-BE38-CFC8BC462664}" dt="2024-06-28T07:14:07.699" v="400" actId="13926"/>
          <ac:spMkLst>
            <pc:docMk/>
            <pc:sldMk cId="292254892" sldId="274"/>
            <ac:spMk id="13" creationId="{7D3D9662-5CAC-2EDA-5FF1-8B8579604E0C}"/>
          </ac:spMkLst>
        </pc:spChg>
        <pc:spChg chg="mod">
          <ac:chgData name="ליאור יעקב" userId="b3e2276e-ebf7-48e0-acca-d28f63e943a2" providerId="ADAL" clId="{96EC1B87-6929-478C-BE38-CFC8BC462664}" dt="2024-06-27T11:29:56.639" v="90" actId="1076"/>
          <ac:spMkLst>
            <pc:docMk/>
            <pc:sldMk cId="292254892" sldId="274"/>
            <ac:spMk id="17" creationId="{FACD4031-F690-AC9E-7CC9-788481BCF89D}"/>
          </ac:spMkLst>
        </pc:spChg>
        <pc:spChg chg="mod">
          <ac:chgData name="ליאור יעקב" userId="b3e2276e-ebf7-48e0-acca-d28f63e943a2" providerId="ADAL" clId="{96EC1B87-6929-478C-BE38-CFC8BC462664}" dt="2024-06-28T07:14:07.699" v="400" actId="13926"/>
          <ac:spMkLst>
            <pc:docMk/>
            <pc:sldMk cId="292254892" sldId="274"/>
            <ac:spMk id="19" creationId="{449A5A22-8D40-15AE-8C25-74EBADFFEA95}"/>
          </ac:spMkLst>
        </pc:spChg>
        <pc:spChg chg="mod">
          <ac:chgData name="ליאור יעקב" userId="b3e2276e-ebf7-48e0-acca-d28f63e943a2" providerId="ADAL" clId="{96EC1B87-6929-478C-BE38-CFC8BC462664}" dt="2024-06-28T07:14:07.699" v="400" actId="13926"/>
          <ac:spMkLst>
            <pc:docMk/>
            <pc:sldMk cId="292254892" sldId="274"/>
            <ac:spMk id="25" creationId="{24551C79-51D7-94AD-6AD4-42951EFCEB4F}"/>
          </ac:spMkLst>
        </pc:spChg>
        <pc:spChg chg="mod">
          <ac:chgData name="ליאור יעקב" userId="b3e2276e-ebf7-48e0-acca-d28f63e943a2" providerId="ADAL" clId="{96EC1B87-6929-478C-BE38-CFC8BC462664}" dt="2024-06-28T07:14:07.699" v="400" actId="13926"/>
          <ac:spMkLst>
            <pc:docMk/>
            <pc:sldMk cId="292254892" sldId="274"/>
            <ac:spMk id="43" creationId="{0562784E-186E-FD36-7668-1AB67DE10564}"/>
          </ac:spMkLst>
        </pc:spChg>
        <pc:spChg chg="mod">
          <ac:chgData name="ליאור יעקב" userId="b3e2276e-ebf7-48e0-acca-d28f63e943a2" providerId="ADAL" clId="{96EC1B87-6929-478C-BE38-CFC8BC462664}" dt="2024-06-28T07:14:07.699" v="400" actId="13926"/>
          <ac:spMkLst>
            <pc:docMk/>
            <pc:sldMk cId="292254892" sldId="274"/>
            <ac:spMk id="44" creationId="{5DE03D0F-DC01-C273-39E9-5CEA26445A51}"/>
          </ac:spMkLst>
        </pc:spChg>
      </pc:sldChg>
      <pc:sldChg chg="addSp modSp del">
        <pc:chgData name="ליאור יעקב" userId="b3e2276e-ebf7-48e0-acca-d28f63e943a2" providerId="ADAL" clId="{96EC1B87-6929-478C-BE38-CFC8BC462664}" dt="2024-06-28T07:08:10.004" v="273" actId="47"/>
        <pc:sldMkLst>
          <pc:docMk/>
          <pc:sldMk cId="3564948852" sldId="284"/>
        </pc:sldMkLst>
        <pc:spChg chg="mod">
          <ac:chgData name="ליאור יעקב" userId="b3e2276e-ebf7-48e0-acca-d28f63e943a2" providerId="ADAL" clId="{96EC1B87-6929-478C-BE38-CFC8BC462664}" dt="2024-06-28T07:07:59.367" v="262" actId="164"/>
          <ac:spMkLst>
            <pc:docMk/>
            <pc:sldMk cId="3564948852" sldId="284"/>
            <ac:spMk id="3" creationId="{6B7D47F7-464D-0003-0163-9F49952C7785}"/>
          </ac:spMkLst>
        </pc:spChg>
        <pc:grpChg chg="add mod">
          <ac:chgData name="ליאור יעקב" userId="b3e2276e-ebf7-48e0-acca-d28f63e943a2" providerId="ADAL" clId="{96EC1B87-6929-478C-BE38-CFC8BC462664}" dt="2024-06-28T07:07:59.367" v="262" actId="164"/>
          <ac:grpSpMkLst>
            <pc:docMk/>
            <pc:sldMk cId="3564948852" sldId="284"/>
            <ac:grpSpMk id="4" creationId="{5BEAF2D6-3093-D107-94B7-4C028F026D49}"/>
          </ac:grpSpMkLst>
        </pc:grpChg>
        <pc:picChg chg="mod">
          <ac:chgData name="ליאור יעקב" userId="b3e2276e-ebf7-48e0-acca-d28f63e943a2" providerId="ADAL" clId="{96EC1B87-6929-478C-BE38-CFC8BC462664}" dt="2024-06-28T07:07:59.367" v="262" actId="164"/>
          <ac:picMkLst>
            <pc:docMk/>
            <pc:sldMk cId="3564948852" sldId="284"/>
            <ac:picMk id="5" creationId="{867D13A5-1C4C-7170-94FF-A0FE07132F72}"/>
          </ac:picMkLst>
        </pc:picChg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2180673462" sldId="287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493088149" sldId="294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463185768" sldId="295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187754051" sldId="296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101911097" sldId="297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217964506" sldId="298"/>
        </pc:sldMkLst>
      </pc:sldChg>
      <pc:sldChg chg="del ord modNotesTx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2685908056" sldId="300"/>
        </pc:sldMkLst>
      </pc:sldChg>
      <pc:sldChg chg="del">
        <pc:chgData name="ליאור יעקב" userId="b3e2276e-ebf7-48e0-acca-d28f63e943a2" providerId="ADAL" clId="{96EC1B87-6929-478C-BE38-CFC8BC462664}" dt="2024-06-28T07:07:01.405" v="243" actId="47"/>
        <pc:sldMkLst>
          <pc:docMk/>
          <pc:sldMk cId="3341248945" sldId="302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1312245408" sldId="304"/>
        </pc:sldMkLst>
      </pc:sldChg>
      <pc:sldChg chg="modSp mod">
        <pc:chgData name="ליאור יעקב" userId="b3e2276e-ebf7-48e0-acca-d28f63e943a2" providerId="ADAL" clId="{96EC1B87-6929-478C-BE38-CFC8BC462664}" dt="2024-06-28T07:08:14.048" v="274" actId="13926"/>
        <pc:sldMkLst>
          <pc:docMk/>
          <pc:sldMk cId="2252434858" sldId="305"/>
        </pc:sldMkLst>
        <pc:spChg chg="mod">
          <ac:chgData name="ליאור יעקב" userId="b3e2276e-ebf7-48e0-acca-d28f63e943a2" providerId="ADAL" clId="{96EC1B87-6929-478C-BE38-CFC8BC462664}" dt="2024-06-28T07:05:42.799" v="228" actId="20577"/>
          <ac:spMkLst>
            <pc:docMk/>
            <pc:sldMk cId="2252434858" sldId="305"/>
            <ac:spMk id="3" creationId="{0E611299-49F4-1049-C811-7C111CFDA4DF}"/>
          </ac:spMkLst>
        </pc:spChg>
        <pc:spChg chg="mod">
          <ac:chgData name="ליאור יעקב" userId="b3e2276e-ebf7-48e0-acca-d28f63e943a2" providerId="ADAL" clId="{96EC1B87-6929-478C-BE38-CFC8BC462664}" dt="2024-06-28T07:08:14.048" v="274" actId="13926"/>
          <ac:spMkLst>
            <pc:docMk/>
            <pc:sldMk cId="2252434858" sldId="305"/>
            <ac:spMk id="5" creationId="{994DB613-D0A9-B68C-129E-7251C0A27B4B}"/>
          </ac:spMkLst>
        </pc:spChg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3838514061" sldId="306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1709094067" sldId="307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3653286057" sldId="308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3360931506" sldId="310"/>
        </pc:sldMkLst>
      </pc:sldChg>
      <pc:sldChg chg="delSp modSp add del mod">
        <pc:chgData name="ליאור יעקב" userId="b3e2276e-ebf7-48e0-acca-d28f63e943a2" providerId="ADAL" clId="{96EC1B87-6929-478C-BE38-CFC8BC462664}" dt="2024-06-28T07:06:53.081" v="240" actId="47"/>
        <pc:sldMkLst>
          <pc:docMk/>
          <pc:sldMk cId="1632281798" sldId="311"/>
        </pc:sldMkLst>
        <pc:spChg chg="mod">
          <ac:chgData name="ליאור יעקב" userId="b3e2276e-ebf7-48e0-acca-d28f63e943a2" providerId="ADAL" clId="{96EC1B87-6929-478C-BE38-CFC8BC462664}" dt="2024-06-27T11:43:22.282" v="176" actId="13926"/>
          <ac:spMkLst>
            <pc:docMk/>
            <pc:sldMk cId="1632281798" sldId="311"/>
            <ac:spMk id="2" creationId="{EA6F9AD6-1F5E-4378-6ECA-99630DB4B807}"/>
          </ac:spMkLst>
        </pc:spChg>
        <pc:spChg chg="del">
          <ac:chgData name="ליאור יעקב" userId="b3e2276e-ebf7-48e0-acca-d28f63e943a2" providerId="ADAL" clId="{96EC1B87-6929-478C-BE38-CFC8BC462664}" dt="2024-06-27T11:42:09.639" v="94" actId="478"/>
          <ac:spMkLst>
            <pc:docMk/>
            <pc:sldMk cId="1632281798" sldId="311"/>
            <ac:spMk id="8" creationId="{78126642-4C38-FB40-49E7-AC29B1AB1BD1}"/>
          </ac:spMkLst>
        </pc:spChg>
        <pc:spChg chg="mod">
          <ac:chgData name="ליאור יעקב" userId="b3e2276e-ebf7-48e0-acca-d28f63e943a2" providerId="ADAL" clId="{96EC1B87-6929-478C-BE38-CFC8BC462664}" dt="2024-06-27T11:45:24.076" v="225" actId="20577"/>
          <ac:spMkLst>
            <pc:docMk/>
            <pc:sldMk cId="1632281798" sldId="311"/>
            <ac:spMk id="9" creationId="{0FC159A9-AB29-021F-F179-D9682042D19A}"/>
          </ac:spMkLst>
        </pc:spChg>
        <pc:spChg chg="del">
          <ac:chgData name="ליאור יעקב" userId="b3e2276e-ebf7-48e0-acca-d28f63e943a2" providerId="ADAL" clId="{96EC1B87-6929-478C-BE38-CFC8BC462664}" dt="2024-06-27T11:42:09.639" v="94" actId="478"/>
          <ac:spMkLst>
            <pc:docMk/>
            <pc:sldMk cId="1632281798" sldId="311"/>
            <ac:spMk id="10" creationId="{ADB50E32-DBF9-CF37-3CA3-708ED8F01358}"/>
          </ac:spMkLst>
        </pc:spChg>
        <pc:spChg chg="del">
          <ac:chgData name="ליאור יעקב" userId="b3e2276e-ebf7-48e0-acca-d28f63e943a2" providerId="ADAL" clId="{96EC1B87-6929-478C-BE38-CFC8BC462664}" dt="2024-06-27T11:42:09.639" v="94" actId="478"/>
          <ac:spMkLst>
            <pc:docMk/>
            <pc:sldMk cId="1632281798" sldId="311"/>
            <ac:spMk id="11" creationId="{979F76D6-321E-2F09-3A81-ED4E71830C06}"/>
          </ac:spMkLst>
        </pc:spChg>
        <pc:spChg chg="del">
          <ac:chgData name="ליאור יעקב" userId="b3e2276e-ebf7-48e0-acca-d28f63e943a2" providerId="ADAL" clId="{96EC1B87-6929-478C-BE38-CFC8BC462664}" dt="2024-06-27T11:42:09.639" v="94" actId="478"/>
          <ac:spMkLst>
            <pc:docMk/>
            <pc:sldMk cId="1632281798" sldId="311"/>
            <ac:spMk id="19" creationId="{641A7B09-04D7-8351-82D5-EBDF6AD1420C}"/>
          </ac:spMkLst>
        </pc:spChg>
        <pc:spChg chg="del">
          <ac:chgData name="ליאור יעקב" userId="b3e2276e-ebf7-48e0-acca-d28f63e943a2" providerId="ADAL" clId="{96EC1B87-6929-478C-BE38-CFC8BC462664}" dt="2024-06-27T11:42:09.639" v="94" actId="478"/>
          <ac:spMkLst>
            <pc:docMk/>
            <pc:sldMk cId="1632281798" sldId="311"/>
            <ac:spMk id="20" creationId="{9809EA0F-99D8-1E2F-D320-F7EC8C2D8623}"/>
          </ac:spMkLst>
        </pc:spChg>
        <pc:picChg chg="del">
          <ac:chgData name="ליאור יעקב" userId="b3e2276e-ebf7-48e0-acca-d28f63e943a2" providerId="ADAL" clId="{96EC1B87-6929-478C-BE38-CFC8BC462664}" dt="2024-06-27T11:42:09.639" v="94" actId="478"/>
          <ac:picMkLst>
            <pc:docMk/>
            <pc:sldMk cId="1632281798" sldId="311"/>
            <ac:picMk id="6" creationId="{4116E2B9-232E-6112-B8E0-CB1B1BE5D910}"/>
          </ac:picMkLst>
        </pc:picChg>
        <pc:picChg chg="del">
          <ac:chgData name="ליאור יעקב" userId="b3e2276e-ebf7-48e0-acca-d28f63e943a2" providerId="ADAL" clId="{96EC1B87-6929-478C-BE38-CFC8BC462664}" dt="2024-06-27T11:42:09.639" v="94" actId="478"/>
          <ac:picMkLst>
            <pc:docMk/>
            <pc:sldMk cId="1632281798" sldId="311"/>
            <ac:picMk id="15" creationId="{92AEBA2E-59FF-6D6F-DE98-6B1C9DA1150E}"/>
          </ac:picMkLst>
        </pc:picChg>
        <pc:picChg chg="del">
          <ac:chgData name="ליאור יעקב" userId="b3e2276e-ebf7-48e0-acca-d28f63e943a2" providerId="ADAL" clId="{96EC1B87-6929-478C-BE38-CFC8BC462664}" dt="2024-06-27T11:42:12.085" v="95" actId="478"/>
          <ac:picMkLst>
            <pc:docMk/>
            <pc:sldMk cId="1632281798" sldId="311"/>
            <ac:picMk id="4100" creationId="{495254B5-13D0-16F1-64A6-449CEE485EC4}"/>
          </ac:picMkLst>
        </pc:picChg>
        <pc:cxnChg chg="del">
          <ac:chgData name="ליאור יעקב" userId="b3e2276e-ebf7-48e0-acca-d28f63e943a2" providerId="ADAL" clId="{96EC1B87-6929-478C-BE38-CFC8BC462664}" dt="2024-06-27T11:42:09.639" v="94" actId="478"/>
          <ac:cxnSpMkLst>
            <pc:docMk/>
            <pc:sldMk cId="1632281798" sldId="311"/>
            <ac:cxnSpMk id="5" creationId="{85D9EC94-29D5-9F10-11A5-E247CA64BB06}"/>
          </ac:cxnSpMkLst>
        </pc:cxnChg>
        <pc:cxnChg chg="del">
          <ac:chgData name="ליאור יעקב" userId="b3e2276e-ebf7-48e0-acca-d28f63e943a2" providerId="ADAL" clId="{96EC1B87-6929-478C-BE38-CFC8BC462664}" dt="2024-06-27T11:42:09.639" v="94" actId="478"/>
          <ac:cxnSpMkLst>
            <pc:docMk/>
            <pc:sldMk cId="1632281798" sldId="311"/>
            <ac:cxnSpMk id="7" creationId="{DFD3CAC3-EECE-A4A3-511F-FEF1AF074ACA}"/>
          </ac:cxnSpMkLst>
        </pc:cxnChg>
      </pc:sldChg>
      <pc:sldChg chg="add mod modShow">
        <pc:chgData name="ליאור יעקב" userId="b3e2276e-ebf7-48e0-acca-d28f63e943a2" providerId="ADAL" clId="{96EC1B87-6929-478C-BE38-CFC8BC462664}" dt="2024-06-28T07:18:06.286" v="869" actId="729"/>
        <pc:sldMkLst>
          <pc:docMk/>
          <pc:sldMk cId="1671324376" sldId="312"/>
        </pc:sldMkLst>
      </pc:sldChg>
      <pc:sldChg chg="addSp delSp modSp add del mod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1524111200" sldId="313"/>
        </pc:sldMkLst>
        <pc:spChg chg="mod">
          <ac:chgData name="ליאור יעקב" userId="b3e2276e-ebf7-48e0-acca-d28f63e943a2" providerId="ADAL" clId="{96EC1B87-6929-478C-BE38-CFC8BC462664}" dt="2024-06-28T07:07:08.482" v="250" actId="20577"/>
          <ac:spMkLst>
            <pc:docMk/>
            <pc:sldMk cId="1524111200" sldId="313"/>
            <ac:spMk id="2" creationId="{EA6F9AD6-1F5E-4378-6ECA-99630DB4B807}"/>
          </ac:spMkLst>
        </pc:spChg>
        <pc:spChg chg="mod">
          <ac:chgData name="ליאור יעקב" userId="b3e2276e-ebf7-48e0-acca-d28f63e943a2" providerId="ADAL" clId="{96EC1B87-6929-478C-BE38-CFC8BC462664}" dt="2024-06-28T07:07:17.908" v="255"/>
          <ac:spMkLst>
            <pc:docMk/>
            <pc:sldMk cId="1524111200" sldId="313"/>
            <ac:spMk id="4" creationId="{9A47F667-AEB5-F295-477B-FB8878DAE94F}"/>
          </ac:spMkLst>
        </pc:spChg>
        <pc:spChg chg="mod">
          <ac:chgData name="ליאור יעקב" userId="b3e2276e-ebf7-48e0-acca-d28f63e943a2" providerId="ADAL" clId="{96EC1B87-6929-478C-BE38-CFC8BC462664}" dt="2024-06-28T07:07:11.645" v="253" actId="20577"/>
          <ac:spMkLst>
            <pc:docMk/>
            <pc:sldMk cId="1524111200" sldId="313"/>
            <ac:spMk id="9" creationId="{0FC159A9-AB29-021F-F179-D9682042D19A}"/>
          </ac:spMkLst>
        </pc:spChg>
        <pc:grpChg chg="add mod">
          <ac:chgData name="ליאור יעקב" userId="b3e2276e-ebf7-48e0-acca-d28f63e943a2" providerId="ADAL" clId="{96EC1B87-6929-478C-BE38-CFC8BC462664}" dt="2024-06-28T07:07:17.908" v="255"/>
          <ac:grpSpMkLst>
            <pc:docMk/>
            <pc:sldMk cId="1524111200" sldId="313"/>
            <ac:grpSpMk id="3" creationId="{1BB73EDB-9E4B-BC70-5A32-6905F3613AC5}"/>
          </ac:grpSpMkLst>
        </pc:grpChg>
        <pc:grpChg chg="del">
          <ac:chgData name="ליאור יעקב" userId="b3e2276e-ebf7-48e0-acca-d28f63e943a2" providerId="ADAL" clId="{96EC1B87-6929-478C-BE38-CFC8BC462664}" dt="2024-06-28T07:07:17.595" v="254" actId="478"/>
          <ac:grpSpMkLst>
            <pc:docMk/>
            <pc:sldMk cId="1524111200" sldId="313"/>
            <ac:grpSpMk id="22" creationId="{46D0F1DA-E38C-4451-FACC-1B5DE3E6B5FB}"/>
          </ac:grpSpMkLst>
        </pc:grpChg>
        <pc:picChg chg="mod">
          <ac:chgData name="ליאור יעקב" userId="b3e2276e-ebf7-48e0-acca-d28f63e943a2" providerId="ADAL" clId="{96EC1B87-6929-478C-BE38-CFC8BC462664}" dt="2024-06-28T07:07:17.908" v="255"/>
          <ac:picMkLst>
            <pc:docMk/>
            <pc:sldMk cId="1524111200" sldId="313"/>
            <ac:picMk id="5" creationId="{2B8D422C-90EC-0580-E5DC-621251ECFAEA}"/>
          </ac:picMkLst>
        </pc:picChg>
      </pc:sldChg>
      <pc:sldChg chg="addSp delSp modSp add mod">
        <pc:chgData name="ליאור יעקב" userId="b3e2276e-ebf7-48e0-acca-d28f63e943a2" providerId="ADAL" clId="{96EC1B87-6929-478C-BE38-CFC8BC462664}" dt="2024-06-28T07:08:07.889" v="272" actId="20577"/>
        <pc:sldMkLst>
          <pc:docMk/>
          <pc:sldMk cId="3618698634" sldId="314"/>
        </pc:sldMkLst>
        <pc:spChg chg="mod">
          <ac:chgData name="ליאור יעקב" userId="b3e2276e-ebf7-48e0-acca-d28f63e943a2" providerId="ADAL" clId="{96EC1B87-6929-478C-BE38-CFC8BC462664}" dt="2024-06-28T07:08:07.889" v="272" actId="20577"/>
          <ac:spMkLst>
            <pc:docMk/>
            <pc:sldMk cId="3618698634" sldId="314"/>
            <ac:spMk id="2" creationId="{EA6F9AD6-1F5E-4378-6ECA-99630DB4B807}"/>
          </ac:spMkLst>
        </pc:spChg>
        <pc:spChg chg="add mod">
          <ac:chgData name="ליאור יעקב" userId="b3e2276e-ebf7-48e0-acca-d28f63e943a2" providerId="ADAL" clId="{96EC1B87-6929-478C-BE38-CFC8BC462664}" dt="2024-06-28T07:07:52.805" v="260"/>
          <ac:spMkLst>
            <pc:docMk/>
            <pc:sldMk cId="3618698634" sldId="314"/>
            <ac:spMk id="6" creationId="{5AA52B1F-D010-B6F2-6A87-3E13F96181BB}"/>
          </ac:spMkLst>
        </pc:spChg>
        <pc:spChg chg="mod">
          <ac:chgData name="ליאור יעקב" userId="b3e2276e-ebf7-48e0-acca-d28f63e943a2" providerId="ADAL" clId="{96EC1B87-6929-478C-BE38-CFC8BC462664}" dt="2024-06-28T07:08:03.583" v="264"/>
          <ac:spMkLst>
            <pc:docMk/>
            <pc:sldMk cId="3618698634" sldId="314"/>
            <ac:spMk id="8" creationId="{FE9927F4-8954-C20C-F189-507CC4FA8A71}"/>
          </ac:spMkLst>
        </pc:spChg>
        <pc:grpChg chg="add del">
          <ac:chgData name="ליאור יעקב" userId="b3e2276e-ebf7-48e0-acca-d28f63e943a2" providerId="ADAL" clId="{96EC1B87-6929-478C-BE38-CFC8BC462664}" dt="2024-06-28T07:08:01.733" v="263" actId="478"/>
          <ac:grpSpMkLst>
            <pc:docMk/>
            <pc:sldMk cId="3618698634" sldId="314"/>
            <ac:grpSpMk id="3" creationId="{1BB73EDB-9E4B-BC70-5A32-6905F3613AC5}"/>
          </ac:grpSpMkLst>
        </pc:grpChg>
        <pc:grpChg chg="add mod">
          <ac:chgData name="ליאור יעקב" userId="b3e2276e-ebf7-48e0-acca-d28f63e943a2" providerId="ADAL" clId="{96EC1B87-6929-478C-BE38-CFC8BC462664}" dt="2024-06-28T07:08:03.583" v="264"/>
          <ac:grpSpMkLst>
            <pc:docMk/>
            <pc:sldMk cId="3618698634" sldId="314"/>
            <ac:grpSpMk id="7" creationId="{60FAE41F-9313-A76E-13C7-9E7F559BB917}"/>
          </ac:grpSpMkLst>
        </pc:grpChg>
        <pc:picChg chg="mod">
          <ac:chgData name="ליאור יעקב" userId="b3e2276e-ebf7-48e0-acca-d28f63e943a2" providerId="ADAL" clId="{96EC1B87-6929-478C-BE38-CFC8BC462664}" dt="2024-06-28T07:08:03.583" v="264"/>
          <ac:picMkLst>
            <pc:docMk/>
            <pc:sldMk cId="3618698634" sldId="314"/>
            <ac:picMk id="10" creationId="{ACF78143-6A24-BA8D-45DD-23E388C67CB6}"/>
          </ac:picMkLst>
        </pc:picChg>
      </pc:sldChg>
      <pc:sldChg chg="addSp delSp modSp add del mod modNotesTx">
        <pc:chgData name="ליאור יעקב" userId="b3e2276e-ebf7-48e0-acca-d28f63e943a2" providerId="ADAL" clId="{96EC1B87-6929-478C-BE38-CFC8BC462664}" dt="2024-07-04T17:29:39.046" v="1326" actId="47"/>
        <pc:sldMkLst>
          <pc:docMk/>
          <pc:sldMk cId="4249486039" sldId="315"/>
        </pc:sldMkLst>
        <pc:spChg chg="mod">
          <ac:chgData name="ליאור יעקב" userId="b3e2276e-ebf7-48e0-acca-d28f63e943a2" providerId="ADAL" clId="{96EC1B87-6929-478C-BE38-CFC8BC462664}" dt="2024-06-28T07:09:24.219" v="284" actId="20577"/>
          <ac:spMkLst>
            <pc:docMk/>
            <pc:sldMk cId="4249486039" sldId="315"/>
            <ac:spMk id="2" creationId="{EA6F9AD6-1F5E-4378-6ECA-99630DB4B807}"/>
          </ac:spMkLst>
        </pc:spChg>
        <pc:spChg chg="mod">
          <ac:chgData name="ליאור יעקב" userId="b3e2276e-ebf7-48e0-acca-d28f63e943a2" providerId="ADAL" clId="{96EC1B87-6929-478C-BE38-CFC8BC462664}" dt="2024-06-28T07:27:04.629" v="1279" actId="403"/>
          <ac:spMkLst>
            <pc:docMk/>
            <pc:sldMk cId="4249486039" sldId="315"/>
            <ac:spMk id="9" creationId="{0FC159A9-AB29-021F-F179-D9682042D19A}"/>
          </ac:spMkLst>
        </pc:spChg>
        <pc:picChg chg="add del mod">
          <ac:chgData name="ליאור יעקב" userId="b3e2276e-ebf7-48e0-acca-d28f63e943a2" providerId="ADAL" clId="{96EC1B87-6929-478C-BE38-CFC8BC462664}" dt="2024-06-28T07:11:52.976" v="339" actId="478"/>
          <ac:picMkLst>
            <pc:docMk/>
            <pc:sldMk cId="4249486039" sldId="315"/>
            <ac:picMk id="4" creationId="{E94D9D74-1A96-F2AA-9E13-04713B5EA163}"/>
          </ac:picMkLst>
        </pc:picChg>
        <pc:picChg chg="add del mod">
          <ac:chgData name="ליאור יעקב" userId="b3e2276e-ebf7-48e0-acca-d28f63e943a2" providerId="ADAL" clId="{96EC1B87-6929-478C-BE38-CFC8BC462664}" dt="2024-06-28T07:13:08.514" v="346" actId="478"/>
          <ac:picMkLst>
            <pc:docMk/>
            <pc:sldMk cId="4249486039" sldId="315"/>
            <ac:picMk id="6" creationId="{F1B9EBE5-879A-072D-B264-9A7E5E2355E8}"/>
          </ac:picMkLst>
        </pc:picChg>
        <pc:picChg chg="add del mod">
          <ac:chgData name="ליאור יעקב" userId="b3e2276e-ebf7-48e0-acca-d28f63e943a2" providerId="ADAL" clId="{96EC1B87-6929-478C-BE38-CFC8BC462664}" dt="2024-06-28T07:13:24.735" v="351" actId="478"/>
          <ac:picMkLst>
            <pc:docMk/>
            <pc:sldMk cId="4249486039" sldId="315"/>
            <ac:picMk id="8" creationId="{C9E65905-0BDD-FC94-443F-38AD6CF5B543}"/>
          </ac:picMkLst>
        </pc:picChg>
        <pc:picChg chg="add mod">
          <ac:chgData name="ליאור יעקב" userId="b3e2276e-ebf7-48e0-acca-d28f63e943a2" providerId="ADAL" clId="{96EC1B87-6929-478C-BE38-CFC8BC462664}" dt="2024-06-28T07:25:09.843" v="1226" actId="1076"/>
          <ac:picMkLst>
            <pc:docMk/>
            <pc:sldMk cId="4249486039" sldId="315"/>
            <ac:picMk id="11" creationId="{A5A02DF6-600D-239A-38D7-C85B492BE778}"/>
          </ac:picMkLst>
        </pc:picChg>
      </pc:sldChg>
      <pc:sldChg chg="addSp delSp modSp add del mod">
        <pc:chgData name="ליאור יעקב" userId="b3e2276e-ebf7-48e0-acca-d28f63e943a2" providerId="ADAL" clId="{96EC1B87-6929-478C-BE38-CFC8BC462664}" dt="2024-07-04T17:29:39.046" v="1326" actId="47"/>
        <pc:sldMkLst>
          <pc:docMk/>
          <pc:sldMk cId="3893791613" sldId="316"/>
        </pc:sldMkLst>
        <pc:spChg chg="mod">
          <ac:chgData name="ליאור יעקב" userId="b3e2276e-ebf7-48e0-acca-d28f63e943a2" providerId="ADAL" clId="{96EC1B87-6929-478C-BE38-CFC8BC462664}" dt="2024-06-28T07:10:48.499" v="316" actId="20577"/>
          <ac:spMkLst>
            <pc:docMk/>
            <pc:sldMk cId="3893791613" sldId="316"/>
            <ac:spMk id="2" creationId="{EA6F9AD6-1F5E-4378-6ECA-99630DB4B807}"/>
          </ac:spMkLst>
        </pc:spChg>
        <pc:picChg chg="del">
          <ac:chgData name="ליאור יעקב" userId="b3e2276e-ebf7-48e0-acca-d28f63e943a2" providerId="ADAL" clId="{96EC1B87-6929-478C-BE38-CFC8BC462664}" dt="2024-06-28T07:12:49.635" v="342" actId="478"/>
          <ac:picMkLst>
            <pc:docMk/>
            <pc:sldMk cId="3893791613" sldId="316"/>
            <ac:picMk id="4" creationId="{E94D9D74-1A96-F2AA-9E13-04713B5EA163}"/>
          </ac:picMkLst>
        </pc:picChg>
        <pc:picChg chg="add mod">
          <ac:chgData name="ליאור יעקב" userId="b3e2276e-ebf7-48e0-acca-d28f63e943a2" providerId="ADAL" clId="{96EC1B87-6929-478C-BE38-CFC8BC462664}" dt="2024-06-28T07:12:53.242" v="344" actId="1076"/>
          <ac:picMkLst>
            <pc:docMk/>
            <pc:sldMk cId="3893791613" sldId="316"/>
            <ac:picMk id="5" creationId="{F751CB3A-9B5B-C91F-F811-FE6DFFF2EB57}"/>
          </ac:picMkLst>
        </pc:picChg>
      </pc:sldChg>
      <pc:sldChg chg="modSp add del mod">
        <pc:chgData name="ליאור יעקב" userId="b3e2276e-ebf7-48e0-acca-d28f63e943a2" providerId="ADAL" clId="{96EC1B87-6929-478C-BE38-CFC8BC462664}" dt="2024-07-04T17:29:39.046" v="1326" actId="47"/>
        <pc:sldMkLst>
          <pc:docMk/>
          <pc:sldMk cId="4035172254" sldId="317"/>
        </pc:sldMkLst>
        <pc:spChg chg="mod">
          <ac:chgData name="ליאור יעקב" userId="b3e2276e-ebf7-48e0-acca-d28f63e943a2" providerId="ADAL" clId="{96EC1B87-6929-478C-BE38-CFC8BC462664}" dt="2024-06-28T07:11:01.608" v="332" actId="20577"/>
          <ac:spMkLst>
            <pc:docMk/>
            <pc:sldMk cId="4035172254" sldId="317"/>
            <ac:spMk id="2" creationId="{EA6F9AD6-1F5E-4378-6ECA-99630DB4B807}"/>
          </ac:spMkLst>
        </pc:spChg>
      </pc:sldChg>
      <pc:sldChg chg="addSp modSp add mod ord modAnim modShow modNotesTx">
        <pc:chgData name="ליאור יעקב" userId="b3e2276e-ebf7-48e0-acca-d28f63e943a2" providerId="ADAL" clId="{96EC1B87-6929-478C-BE38-CFC8BC462664}" dt="2024-07-04T17:08:36.881" v="1308" actId="20577"/>
        <pc:sldMkLst>
          <pc:docMk/>
          <pc:sldMk cId="4173906973" sldId="318"/>
        </pc:sldMkLst>
        <pc:spChg chg="mod">
          <ac:chgData name="ליאור יעקב" userId="b3e2276e-ebf7-48e0-acca-d28f63e943a2" providerId="ADAL" clId="{96EC1B87-6929-478C-BE38-CFC8BC462664}" dt="2024-06-28T07:18:14.849" v="873" actId="13926"/>
          <ac:spMkLst>
            <pc:docMk/>
            <pc:sldMk cId="4173906973" sldId="318"/>
            <ac:spMk id="2" creationId="{EA6F9AD6-1F5E-4378-6ECA-99630DB4B807}"/>
          </ac:spMkLst>
        </pc:spChg>
        <pc:spChg chg="add mod">
          <ac:chgData name="ליאור יעקב" userId="b3e2276e-ebf7-48e0-acca-d28f63e943a2" providerId="ADAL" clId="{96EC1B87-6929-478C-BE38-CFC8BC462664}" dt="2024-07-04T17:08:36.881" v="1308" actId="20577"/>
          <ac:spMkLst>
            <pc:docMk/>
            <pc:sldMk cId="4173906973" sldId="318"/>
            <ac:spMk id="3" creationId="{24C936DE-B046-548E-F30C-3B379E8AFE8A}"/>
          </ac:spMkLst>
        </pc:spChg>
        <pc:spChg chg="mod">
          <ac:chgData name="ליאור יעקב" userId="b3e2276e-ebf7-48e0-acca-d28f63e943a2" providerId="ADAL" clId="{96EC1B87-6929-478C-BE38-CFC8BC462664}" dt="2024-07-04T17:06:56.147" v="1280" actId="20577"/>
          <ac:spMkLst>
            <pc:docMk/>
            <pc:sldMk cId="4173906973" sldId="318"/>
            <ac:spMk id="10" creationId="{ADB50E32-DBF9-CF37-3CA3-708ED8F01358}"/>
          </ac:spMkLst>
        </pc:spChg>
        <pc:cxnChg chg="add mod">
          <ac:chgData name="ליאור יעקב" userId="b3e2276e-ebf7-48e0-acca-d28f63e943a2" providerId="ADAL" clId="{96EC1B87-6929-478C-BE38-CFC8BC462664}" dt="2024-07-04T17:08:05.495" v="1291" actId="1076"/>
          <ac:cxnSpMkLst>
            <pc:docMk/>
            <pc:sldMk cId="4173906973" sldId="318"/>
            <ac:cxnSpMk id="4" creationId="{051B2556-70C0-94E3-75BA-81772842E4FF}"/>
          </ac:cxnSpMkLst>
        </pc:cxnChg>
      </pc:sldChg>
      <pc:sldChg chg="modSp add mod">
        <pc:chgData name="ליאור יעקב" userId="b3e2276e-ebf7-48e0-acca-d28f63e943a2" providerId="ADAL" clId="{96EC1B87-6929-478C-BE38-CFC8BC462664}" dt="2024-06-28T07:15:04.224" v="405" actId="13926"/>
        <pc:sldMkLst>
          <pc:docMk/>
          <pc:sldMk cId="136281288" sldId="319"/>
        </pc:sldMkLst>
        <pc:spChg chg="mod">
          <ac:chgData name="ליאור יעקב" userId="b3e2276e-ebf7-48e0-acca-d28f63e943a2" providerId="ADAL" clId="{96EC1B87-6929-478C-BE38-CFC8BC462664}" dt="2024-06-28T07:15:04.224" v="405" actId="13926"/>
          <ac:spMkLst>
            <pc:docMk/>
            <pc:sldMk cId="136281288" sldId="319"/>
            <ac:spMk id="2" creationId="{7D82B0A3-E41B-9A8C-918E-B8F9D3D02343}"/>
          </ac:spMkLst>
        </pc:spChg>
        <pc:spChg chg="mod">
          <ac:chgData name="ליאור יעקב" userId="b3e2276e-ebf7-48e0-acca-d28f63e943a2" providerId="ADAL" clId="{96EC1B87-6929-478C-BE38-CFC8BC462664}" dt="2024-06-28T07:14:56.573" v="404" actId="1076"/>
          <ac:spMkLst>
            <pc:docMk/>
            <pc:sldMk cId="136281288" sldId="319"/>
            <ac:spMk id="18" creationId="{61E8730E-873B-F574-8E32-FFD5B3ADFABA}"/>
          </ac:spMkLst>
        </pc:spChg>
        <pc:spChg chg="mod">
          <ac:chgData name="ליאור יעקב" userId="b3e2276e-ebf7-48e0-acca-d28f63e943a2" providerId="ADAL" clId="{96EC1B87-6929-478C-BE38-CFC8BC462664}" dt="2024-06-28T07:14:56.573" v="404" actId="1076"/>
          <ac:spMkLst>
            <pc:docMk/>
            <pc:sldMk cId="136281288" sldId="319"/>
            <ac:spMk id="33" creationId="{7B11CBD2-5D51-961D-BCE0-486D4E33A60E}"/>
          </ac:spMkLst>
        </pc:spChg>
      </pc:sldChg>
      <pc:sldChg chg="modSp mod">
        <pc:chgData name="ליאור יעקב" userId="b3e2276e-ebf7-48e0-acca-d28f63e943a2" providerId="ADAL" clId="{96EC1B87-6929-478C-BE38-CFC8BC462664}" dt="2024-07-04T17:10:00.496" v="1323" actId="20577"/>
        <pc:sldMkLst>
          <pc:docMk/>
          <pc:sldMk cId="916940915" sldId="321"/>
        </pc:sldMkLst>
        <pc:spChg chg="mod">
          <ac:chgData name="ליאור יעקב" userId="b3e2276e-ebf7-48e0-acca-d28f63e943a2" providerId="ADAL" clId="{96EC1B87-6929-478C-BE38-CFC8BC462664}" dt="2024-07-04T17:10:00.496" v="1323" actId="20577"/>
          <ac:spMkLst>
            <pc:docMk/>
            <pc:sldMk cId="916940915" sldId="321"/>
            <ac:spMk id="7" creationId="{9976D37B-A3AE-119A-1199-958AE9FD23E8}"/>
          </ac:spMkLst>
        </pc:spChg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4005586882" sldId="326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2605775865" sldId="328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1282676023" sldId="329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3568584870" sldId="329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938328564" sldId="332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2909629479" sldId="333"/>
        </pc:sldMkLst>
      </pc:sldChg>
      <pc:sldChg chg="addSp delSp modSp add del mod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2921077840" sldId="334"/>
        </pc:sldMkLst>
        <pc:graphicFrameChg chg="add del modGraphic">
          <ac:chgData name="ליאור יעקב" userId="b3e2276e-ebf7-48e0-acca-d28f63e943a2" providerId="ADAL" clId="{96EC1B87-6929-478C-BE38-CFC8BC462664}" dt="2024-07-04T17:30:56.524" v="1330" actId="478"/>
          <ac:graphicFrameMkLst>
            <pc:docMk/>
            <pc:sldMk cId="2921077840" sldId="334"/>
            <ac:graphicFrameMk id="8" creationId="{920A771D-F209-CE67-79EE-5A5F47BD107F}"/>
          </ac:graphicFrameMkLst>
        </pc:graphicFrameChg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3105341865" sldId="334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1810541113" sldId="336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4259664621" sldId="337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1778494541" sldId="341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1812537162" sldId="342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1934034142" sldId="342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3539709526" sldId="342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819268174" sldId="343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3361428068" sldId="343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3940629711" sldId="343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1266144802" sldId="344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2157814452" sldId="344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2805511894" sldId="344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899315826" sldId="350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2439539402" sldId="350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508234142" sldId="352"/>
        </pc:sldMkLst>
      </pc:sldChg>
      <pc:sldChg chg="addSp modSp add del mod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1243547055" sldId="352"/>
        </pc:sldMkLst>
        <pc:spChg chg="add mod">
          <ac:chgData name="ליאור יעקב" userId="b3e2276e-ebf7-48e0-acca-d28f63e943a2" providerId="ADAL" clId="{96EC1B87-6929-478C-BE38-CFC8BC462664}" dt="2024-07-04T17:58:52.497" v="1344" actId="164"/>
          <ac:spMkLst>
            <pc:docMk/>
            <pc:sldMk cId="1243547055" sldId="352"/>
            <ac:spMk id="6" creationId="{C1C4BB4C-C9FE-B2AB-9B96-2164CC630F26}"/>
          </ac:spMkLst>
        </pc:spChg>
        <pc:spChg chg="add mod">
          <ac:chgData name="ליאור יעקב" userId="b3e2276e-ebf7-48e0-acca-d28f63e943a2" providerId="ADAL" clId="{96EC1B87-6929-478C-BE38-CFC8BC462664}" dt="2024-07-04T17:58:52.497" v="1344" actId="164"/>
          <ac:spMkLst>
            <pc:docMk/>
            <pc:sldMk cId="1243547055" sldId="352"/>
            <ac:spMk id="18" creationId="{5F8007DC-4DA1-D8F5-2194-5B37163DFB1C}"/>
          </ac:spMkLst>
        </pc:spChg>
        <pc:spChg chg="add mod">
          <ac:chgData name="ליאור יעקב" userId="b3e2276e-ebf7-48e0-acca-d28f63e943a2" providerId="ADAL" clId="{96EC1B87-6929-478C-BE38-CFC8BC462664}" dt="2024-07-04T17:58:52.497" v="1344" actId="164"/>
          <ac:spMkLst>
            <pc:docMk/>
            <pc:sldMk cId="1243547055" sldId="352"/>
            <ac:spMk id="19" creationId="{F3A925B0-E7ED-5D42-C85B-2585157B9F16}"/>
          </ac:spMkLst>
        </pc:spChg>
        <pc:spChg chg="add mod">
          <ac:chgData name="ליאור יעקב" userId="b3e2276e-ebf7-48e0-acca-d28f63e943a2" providerId="ADAL" clId="{96EC1B87-6929-478C-BE38-CFC8BC462664}" dt="2024-07-04T17:58:52.497" v="1344" actId="164"/>
          <ac:spMkLst>
            <pc:docMk/>
            <pc:sldMk cId="1243547055" sldId="352"/>
            <ac:spMk id="20" creationId="{19D2B97E-BF41-286D-6FB9-FA260AE3D7FA}"/>
          </ac:spMkLst>
        </pc:spChg>
        <pc:grpChg chg="add mod">
          <ac:chgData name="ליאור יעקב" userId="b3e2276e-ebf7-48e0-acca-d28f63e943a2" providerId="ADAL" clId="{96EC1B87-6929-478C-BE38-CFC8BC462664}" dt="2024-07-04T18:03:39.932" v="1353" actId="1076"/>
          <ac:grpSpMkLst>
            <pc:docMk/>
            <pc:sldMk cId="1243547055" sldId="352"/>
            <ac:grpSpMk id="21" creationId="{09682B4F-F90C-86F8-E950-E2E59FF57609}"/>
          </ac:grpSpMkLst>
        </pc:grpChg>
        <pc:graphicFrameChg chg="add mod">
          <ac:chgData name="ליאור יעקב" userId="b3e2276e-ebf7-48e0-acca-d28f63e943a2" providerId="ADAL" clId="{96EC1B87-6929-478C-BE38-CFC8BC462664}" dt="2024-07-04T18:07:19.448" v="1367" actId="1076"/>
          <ac:graphicFrameMkLst>
            <pc:docMk/>
            <pc:sldMk cId="1243547055" sldId="352"/>
            <ac:graphicFrameMk id="23" creationId="{68DCBE95-202A-4C56-5746-2B04DB29F6AC}"/>
          </ac:graphicFrameMkLst>
        </pc:graphicFrameChg>
        <pc:graphicFrameChg chg="add mod">
          <ac:chgData name="ליאור יעקב" userId="b3e2276e-ebf7-48e0-acca-d28f63e943a2" providerId="ADAL" clId="{96EC1B87-6929-478C-BE38-CFC8BC462664}" dt="2024-07-04T18:07:33.373" v="1370" actId="1076"/>
          <ac:graphicFrameMkLst>
            <pc:docMk/>
            <pc:sldMk cId="1243547055" sldId="352"/>
            <ac:graphicFrameMk id="24" creationId="{DBAE854D-6CCF-F4B1-BD5D-663B0B88073B}"/>
          </ac:graphicFrameMkLst>
        </pc:graphicFrameChg>
        <pc:graphicFrameChg chg="mod">
          <ac:chgData name="ליאור יעקב" userId="b3e2276e-ebf7-48e0-acca-d28f63e943a2" providerId="ADAL" clId="{96EC1B87-6929-478C-BE38-CFC8BC462664}" dt="2024-07-04T18:07:07.799" v="1362"/>
          <ac:graphicFrameMkLst>
            <pc:docMk/>
            <pc:sldMk cId="1243547055" sldId="352"/>
            <ac:graphicFrameMk id="68" creationId="{8D104F83-6244-B6EA-FDE8-C8041FBB242B}"/>
          </ac:graphicFrameMkLst>
        </pc:graphicFrameChg>
        <pc:picChg chg="add mod">
          <ac:chgData name="ליאור יעקב" userId="b3e2276e-ebf7-48e0-acca-d28f63e943a2" providerId="ADAL" clId="{96EC1B87-6929-478C-BE38-CFC8BC462664}" dt="2024-07-04T18:04:13.493" v="1359" actId="1076"/>
          <ac:picMkLst>
            <pc:docMk/>
            <pc:sldMk cId="1243547055" sldId="352"/>
            <ac:picMk id="22" creationId="{4B3DEAD1-935D-2E07-7D38-51C86228CF56}"/>
          </ac:picMkLst>
        </pc:picChg>
        <pc:picChg chg="add mod">
          <ac:chgData name="ליאור יעקב" userId="b3e2276e-ebf7-48e0-acca-d28f63e943a2" providerId="ADAL" clId="{96EC1B87-6929-478C-BE38-CFC8BC462664}" dt="2024-07-04T18:09:32.899" v="1384" actId="1076"/>
          <ac:picMkLst>
            <pc:docMk/>
            <pc:sldMk cId="1243547055" sldId="352"/>
            <ac:picMk id="1026" creationId="{210E62B9-0C1F-8E3A-2544-75C8D45CD800}"/>
          </ac:picMkLst>
        </pc:picChg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1485305679" sldId="353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3361428068" sldId="353"/>
        </pc:sldMkLst>
      </pc:sldChg>
      <pc:sldChg chg="del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1266144802" sldId="354"/>
        </pc:sldMkLst>
      </pc:sldChg>
      <pc:sldChg chg="delSp modSp add del mod">
        <pc:chgData name="ליאור יעקב" userId="b3e2276e-ebf7-48e0-acca-d28f63e943a2" providerId="ADAL" clId="{96EC1B87-6929-478C-BE38-CFC8BC462664}" dt="2024-07-04T18:09:28.353" v="1383" actId="47"/>
        <pc:sldMkLst>
          <pc:docMk/>
          <pc:sldMk cId="2010876912" sldId="355"/>
        </pc:sldMkLst>
        <pc:spChg chg="del">
          <ac:chgData name="ליאור יעקב" userId="b3e2276e-ebf7-48e0-acca-d28f63e943a2" providerId="ADAL" clId="{96EC1B87-6929-478C-BE38-CFC8BC462664}" dt="2024-07-04T18:07:54.232" v="1376" actId="478"/>
          <ac:spMkLst>
            <pc:docMk/>
            <pc:sldMk cId="2010876912" sldId="355"/>
            <ac:spMk id="70" creationId="{03843024-1C8E-BBA1-9471-02E741A4D6F5}"/>
          </ac:spMkLst>
        </pc:spChg>
        <pc:spChg chg="del">
          <ac:chgData name="ליאור יעקב" userId="b3e2276e-ebf7-48e0-acca-d28f63e943a2" providerId="ADAL" clId="{96EC1B87-6929-478C-BE38-CFC8BC462664}" dt="2024-07-04T18:07:51.526" v="1375" actId="478"/>
          <ac:spMkLst>
            <pc:docMk/>
            <pc:sldMk cId="2010876912" sldId="355"/>
            <ac:spMk id="71" creationId="{964AA8A3-0B02-E6F1-9B19-068415BA4B13}"/>
          </ac:spMkLst>
        </pc:spChg>
        <pc:spChg chg="del">
          <ac:chgData name="ליאור יעקב" userId="b3e2276e-ebf7-48e0-acca-d28f63e943a2" providerId="ADAL" clId="{96EC1B87-6929-478C-BE38-CFC8BC462664}" dt="2024-07-04T18:07:48.123" v="1372" actId="478"/>
          <ac:spMkLst>
            <pc:docMk/>
            <pc:sldMk cId="2010876912" sldId="355"/>
            <ac:spMk id="72" creationId="{D4DCFAC7-4B23-6437-85D0-7B8AB28D2B66}"/>
          </ac:spMkLst>
        </pc:spChg>
        <pc:spChg chg="del">
          <ac:chgData name="ליאור יעקב" userId="b3e2276e-ebf7-48e0-acca-d28f63e943a2" providerId="ADAL" clId="{96EC1B87-6929-478C-BE38-CFC8BC462664}" dt="2024-07-04T18:07:49.332" v="1373" actId="478"/>
          <ac:spMkLst>
            <pc:docMk/>
            <pc:sldMk cId="2010876912" sldId="355"/>
            <ac:spMk id="73" creationId="{149F34C1-2D6B-0602-C383-16B10A2C5A3B}"/>
          </ac:spMkLst>
        </pc:spChg>
        <pc:graphicFrameChg chg="modGraphic">
          <ac:chgData name="ליאור יעקב" userId="b3e2276e-ebf7-48e0-acca-d28f63e943a2" providerId="ADAL" clId="{96EC1B87-6929-478C-BE38-CFC8BC462664}" dt="2024-07-04T18:08:40.912" v="1382" actId="207"/>
          <ac:graphicFrameMkLst>
            <pc:docMk/>
            <pc:sldMk cId="2010876912" sldId="355"/>
            <ac:graphicFrameMk id="68" creationId="{8D104F83-6244-B6EA-FDE8-C8041FBB242B}"/>
          </ac:graphicFrameMkLst>
        </pc:graphicFrameChg>
        <pc:picChg chg="del">
          <ac:chgData name="ליאור יעקב" userId="b3e2276e-ebf7-48e0-acca-d28f63e943a2" providerId="ADAL" clId="{96EC1B87-6929-478C-BE38-CFC8BC462664}" dt="2024-07-04T18:07:50.125" v="1374" actId="478"/>
          <ac:picMkLst>
            <pc:docMk/>
            <pc:sldMk cId="2010876912" sldId="355"/>
            <ac:picMk id="1026" creationId="{210E62B9-0C1F-8E3A-2544-75C8D45CD800}"/>
          </ac:picMkLst>
        </pc:picChg>
      </pc:sldChg>
      <pc:sldChg chg="del modNotesTx">
        <pc:chgData name="ליאור יעקב" userId="b3e2276e-ebf7-48e0-acca-d28f63e943a2" providerId="ADAL" clId="{96EC1B87-6929-478C-BE38-CFC8BC462664}" dt="2024-07-07T05:59:52.105" v="1409" actId="47"/>
        <pc:sldMkLst>
          <pc:docMk/>
          <pc:sldMk cId="2066410457" sldId="359"/>
        </pc:sldMkLst>
      </pc:sldChg>
      <pc:sldChg chg="modSp del mod modNotesTx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2746688646" sldId="361"/>
        </pc:sldMkLst>
        <pc:spChg chg="mod">
          <ac:chgData name="ליאור יעקב" userId="b3e2276e-ebf7-48e0-acca-d28f63e943a2" providerId="ADAL" clId="{96EC1B87-6929-478C-BE38-CFC8BC462664}" dt="2024-07-07T05:52:50.259" v="1402" actId="208"/>
          <ac:spMkLst>
            <pc:docMk/>
            <pc:sldMk cId="2746688646" sldId="361"/>
            <ac:spMk id="16" creationId="{CCC36A0C-0604-5037-CB99-3C2F45345044}"/>
          </ac:spMkLst>
        </pc:spChg>
        <pc:spChg chg="mod">
          <ac:chgData name="ליאור יעקב" userId="b3e2276e-ebf7-48e0-acca-d28f63e943a2" providerId="ADAL" clId="{96EC1B87-6929-478C-BE38-CFC8BC462664}" dt="2024-07-07T05:52:48.430" v="1401" actId="208"/>
          <ac:spMkLst>
            <pc:docMk/>
            <pc:sldMk cId="2746688646" sldId="361"/>
            <ac:spMk id="33" creationId="{079760B0-B115-C8AB-2996-155D5E2307AF}"/>
          </ac:spMkLst>
        </pc:spChg>
      </pc:sldChg>
      <pc:sldChg chg="addSp modSp del mod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2921077840" sldId="361"/>
        </pc:sldMkLst>
        <pc:graphicFrameChg chg="add mod modGraphic">
          <ac:chgData name="ליאור יעקב" userId="b3e2276e-ebf7-48e0-acca-d28f63e943a2" providerId="ADAL" clId="{96EC1B87-6929-478C-BE38-CFC8BC462664}" dt="2024-07-05T14:12:32.128" v="1395"/>
          <ac:graphicFrameMkLst>
            <pc:docMk/>
            <pc:sldMk cId="2921077840" sldId="361"/>
            <ac:graphicFrameMk id="8" creationId="{3FB2EE94-4908-2FB0-4BC6-1A31FA4AC779}"/>
          </ac:graphicFrameMkLst>
        </pc:graphicFrameChg>
        <pc:graphicFrameChg chg="mod">
          <ac:chgData name="ליאור יעקב" userId="b3e2276e-ebf7-48e0-acca-d28f63e943a2" providerId="ADAL" clId="{96EC1B87-6929-478C-BE38-CFC8BC462664}" dt="2024-07-05T14:12:36.896" v="1396" actId="408"/>
          <ac:graphicFrameMkLst>
            <pc:docMk/>
            <pc:sldMk cId="2921077840" sldId="361"/>
            <ac:graphicFrameMk id="9" creationId="{B766CDBE-FBED-D17C-A5AD-57CBF4B38DFD}"/>
          </ac:graphicFrameMkLst>
        </pc:graphicFrameChg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2303042329" sldId="362"/>
        </pc:sldMkLst>
      </pc:sldChg>
      <pc:sldChg chg="del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3539709526" sldId="362"/>
        </pc:sldMkLst>
      </pc:sldChg>
      <pc:sldChg chg="del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2805511894" sldId="363"/>
        </pc:sldMkLst>
      </pc:sldChg>
      <pc:sldChg chg="modSp del mod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899315826" sldId="364"/>
        </pc:sldMkLst>
        <pc:spChg chg="mod">
          <ac:chgData name="ליאור יעקב" userId="b3e2276e-ebf7-48e0-acca-d28f63e943a2" providerId="ADAL" clId="{96EC1B87-6929-478C-BE38-CFC8BC462664}" dt="2024-07-05T14:12:15.009" v="1392" actId="20577"/>
          <ac:spMkLst>
            <pc:docMk/>
            <pc:sldMk cId="899315826" sldId="364"/>
            <ac:spMk id="9" creationId="{0FC159A9-AB29-021F-F179-D9682042D19A}"/>
          </ac:spMkLst>
        </pc:spChg>
        <pc:picChg chg="mod">
          <ac:chgData name="ליאור יעקב" userId="b3e2276e-ebf7-48e0-acca-d28f63e943a2" providerId="ADAL" clId="{96EC1B87-6929-478C-BE38-CFC8BC462664}" dt="2024-07-05T14:12:57.904" v="1397"/>
          <ac:picMkLst>
            <pc:docMk/>
            <pc:sldMk cId="899315826" sldId="364"/>
            <ac:picMk id="5" creationId="{2B8D422C-90EC-0580-E5DC-621251ECFAEA}"/>
          </ac:picMkLst>
        </pc:picChg>
      </pc:sldChg>
      <pc:sldChg chg="modSp del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1004124063" sldId="365"/>
        </pc:sldMkLst>
        <pc:picChg chg="mod">
          <ac:chgData name="ליאור יעקב" userId="b3e2276e-ebf7-48e0-acca-d28f63e943a2" providerId="ADAL" clId="{96EC1B87-6929-478C-BE38-CFC8BC462664}" dt="2024-07-05T14:13:07.827" v="1398"/>
          <ac:picMkLst>
            <pc:docMk/>
            <pc:sldMk cId="1004124063" sldId="365"/>
            <ac:picMk id="5" creationId="{2B8D422C-90EC-0580-E5DC-621251ECFAEA}"/>
          </ac:picMkLst>
        </pc:picChg>
      </pc:sldChg>
      <pc:sldChg chg="modSp del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1594043072" sldId="366"/>
        </pc:sldMkLst>
        <pc:picChg chg="mod">
          <ac:chgData name="ליאור יעקב" userId="b3e2276e-ebf7-48e0-acca-d28f63e943a2" providerId="ADAL" clId="{96EC1B87-6929-478C-BE38-CFC8BC462664}" dt="2024-07-05T14:13:15.105" v="1399"/>
          <ac:picMkLst>
            <pc:docMk/>
            <pc:sldMk cId="1594043072" sldId="366"/>
            <ac:picMk id="5" creationId="{2B8D422C-90EC-0580-E5DC-621251ECFAEA}"/>
          </ac:picMkLst>
        </pc:picChg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2921077840" sldId="369"/>
        </pc:sldMkLst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3539709526" sldId="370"/>
        </pc:sldMkLst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2805511894" sldId="371"/>
        </pc:sldMkLst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3076584060" sldId="372"/>
        </pc:sldMkLst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899315826" sldId="373"/>
        </pc:sldMkLst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1004124063" sldId="374"/>
        </pc:sldMkLst>
      </pc:sldChg>
      <pc:sldChg chg="del modNotesTx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1594043072" sldId="375"/>
        </pc:sldMkLst>
      </pc:sldChg>
    </pc:docChg>
  </pc:docChgLst>
  <pc:docChgLst>
    <pc:chgData name="315838417@idf.il" userId="S::urn:spo:guest#315838417@idf.il::" providerId="AD" clId="Web-{2207D699-636C-B086-8B0F-BBAB19E631DD}"/>
    <pc:docChg chg="addSld sldOrd modSection">
      <pc:chgData name="315838417@idf.il" userId="S::urn:spo:guest#315838417@idf.il::" providerId="AD" clId="Web-{2207D699-636C-B086-8B0F-BBAB19E631DD}" dt="2024-07-04T17:00:17.179" v="2"/>
      <pc:docMkLst>
        <pc:docMk/>
      </pc:docMkLst>
      <pc:sldChg chg="ord">
        <pc:chgData name="315838417@idf.il" userId="S::urn:spo:guest#315838417@idf.il::" providerId="AD" clId="Web-{2207D699-636C-B086-8B0F-BBAB19E631DD}" dt="2024-07-04T17:00:03.850" v="0"/>
        <pc:sldMkLst>
          <pc:docMk/>
          <pc:sldMk cId="4105590141" sldId="258"/>
        </pc:sldMkLst>
      </pc:sldChg>
      <pc:sldChg chg="new ord">
        <pc:chgData name="315838417@idf.il" userId="S::urn:spo:guest#315838417@idf.il::" providerId="AD" clId="Web-{2207D699-636C-B086-8B0F-BBAB19E631DD}" dt="2024-07-04T17:00:17.179" v="2"/>
        <pc:sldMkLst>
          <pc:docMk/>
          <pc:sldMk cId="434242097" sldId="325"/>
        </pc:sldMkLst>
      </pc:sldChg>
    </pc:docChg>
  </pc:docChgLst>
  <pc:docChgLst>
    <pc:chgData name="daniel.manor@idf.il" userId="S::urn:spo:guest#daniel.manor@idf.il::" providerId="AD" clId="Web-{A662EFFE-DE21-FFD3-CC13-6EB0C9410B55}"/>
    <pc:docChg chg="addSld delSld modSld modSection">
      <pc:chgData name="daniel.manor@idf.il" userId="S::urn:spo:guest#daniel.manor@idf.il::" providerId="AD" clId="Web-{A662EFFE-DE21-FFD3-CC13-6EB0C9410B55}" dt="2024-07-05T12:46:34.024" v="2957"/>
      <pc:docMkLst>
        <pc:docMk/>
      </pc:docMkLst>
      <pc:sldChg chg="modSp modNotes">
        <pc:chgData name="daniel.manor@idf.il" userId="S::urn:spo:guest#daniel.manor@idf.il::" providerId="AD" clId="Web-{A662EFFE-DE21-FFD3-CC13-6EB0C9410B55}" dt="2024-07-05T08:57:10.397" v="23" actId="20577"/>
        <pc:sldMkLst>
          <pc:docMk/>
          <pc:sldMk cId="2160116112" sldId="355"/>
        </pc:sldMkLst>
        <pc:spChg chg="mod">
          <ac:chgData name="daniel.manor@idf.il" userId="S::urn:spo:guest#daniel.manor@idf.il::" providerId="AD" clId="Web-{A662EFFE-DE21-FFD3-CC13-6EB0C9410B55}" dt="2024-07-05T08:57:10.397" v="23" actId="20577"/>
          <ac:spMkLst>
            <pc:docMk/>
            <pc:sldMk cId="2160116112" sldId="355"/>
            <ac:spMk id="9" creationId="{0FC159A9-AB29-021F-F179-D9682042D19A}"/>
          </ac:spMkLst>
        </pc:spChg>
      </pc:sldChg>
      <pc:sldChg chg="addSp delSp modSp modNotes">
        <pc:chgData name="daniel.manor@idf.il" userId="S::urn:spo:guest#daniel.manor@idf.il::" providerId="AD" clId="Web-{A662EFFE-DE21-FFD3-CC13-6EB0C9410B55}" dt="2024-07-05T09:57:41.402" v="487"/>
        <pc:sldMkLst>
          <pc:docMk/>
          <pc:sldMk cId="441466721" sldId="356"/>
        </pc:sldMkLst>
        <pc:spChg chg="mod">
          <ac:chgData name="daniel.manor@idf.il" userId="S::urn:spo:guest#daniel.manor@idf.il::" providerId="AD" clId="Web-{A662EFFE-DE21-FFD3-CC13-6EB0C9410B55}" dt="2024-07-05T09:11:20.884" v="76"/>
          <ac:spMkLst>
            <pc:docMk/>
            <pc:sldMk cId="441466721" sldId="356"/>
            <ac:spMk id="2" creationId="{EA6F9AD6-1F5E-4378-6ECA-99630DB4B807}"/>
          </ac:spMkLst>
        </pc:spChg>
        <pc:spChg chg="mod ord">
          <ac:chgData name="daniel.manor@idf.il" userId="S::urn:spo:guest#daniel.manor@idf.il::" providerId="AD" clId="Web-{A662EFFE-DE21-FFD3-CC13-6EB0C9410B55}" dt="2024-07-05T09:11:20.884" v="76"/>
          <ac:spMkLst>
            <pc:docMk/>
            <pc:sldMk cId="441466721" sldId="356"/>
            <ac:spMk id="9" creationId="{0FC159A9-AB29-021F-F179-D9682042D19A}"/>
          </ac:spMkLst>
        </pc:spChg>
        <pc:spChg chg="add del">
          <ac:chgData name="daniel.manor@idf.il" userId="S::urn:spo:guest#daniel.manor@idf.il::" providerId="AD" clId="Web-{A662EFFE-DE21-FFD3-CC13-6EB0C9410B55}" dt="2024-07-05T09:11:20.884" v="76"/>
          <ac:spMkLst>
            <pc:docMk/>
            <pc:sldMk cId="441466721" sldId="356"/>
            <ac:spMk id="24" creationId="{E02239D2-A05D-4A1C-9F06-FBA7FC730E1B}"/>
          </ac:spMkLst>
        </pc:spChg>
        <pc:spChg chg="add del">
          <ac:chgData name="daniel.manor@idf.il" userId="S::urn:spo:guest#daniel.manor@idf.il::" providerId="AD" clId="Web-{A662EFFE-DE21-FFD3-CC13-6EB0C9410B55}" dt="2024-07-05T09:11:20.884" v="75"/>
          <ac:spMkLst>
            <pc:docMk/>
            <pc:sldMk cId="441466721" sldId="356"/>
            <ac:spMk id="26" creationId="{0E3596DD-156A-473E-9BB3-C6A29F7574E9}"/>
          </ac:spMkLst>
        </pc:spChg>
        <pc:spChg chg="add del">
          <ac:chgData name="daniel.manor@idf.il" userId="S::urn:spo:guest#daniel.manor@idf.il::" providerId="AD" clId="Web-{A662EFFE-DE21-FFD3-CC13-6EB0C9410B55}" dt="2024-07-05T09:11:20.884" v="75"/>
          <ac:spMkLst>
            <pc:docMk/>
            <pc:sldMk cId="441466721" sldId="356"/>
            <ac:spMk id="27" creationId="{2C46C4D6-C474-4E92-B52E-944C1118F7B6}"/>
          </ac:spMkLst>
        </pc:spChg>
        <pc:spChg chg="add del">
          <ac:chgData name="daniel.manor@idf.il" userId="S::urn:spo:guest#daniel.manor@idf.il::" providerId="AD" clId="Web-{A662EFFE-DE21-FFD3-CC13-6EB0C9410B55}" dt="2024-07-05T09:10:37.506" v="69"/>
          <ac:spMkLst>
            <pc:docMk/>
            <pc:sldMk cId="441466721" sldId="356"/>
            <ac:spMk id="29" creationId="{3346177D-ADC4-4968-B747-5CFCD390B5B9}"/>
          </ac:spMkLst>
        </pc:spChg>
        <pc:spChg chg="add">
          <ac:chgData name="daniel.manor@idf.il" userId="S::urn:spo:guest#daniel.manor@idf.il::" providerId="AD" clId="Web-{A662EFFE-DE21-FFD3-CC13-6EB0C9410B55}" dt="2024-07-05T09:11:20.884" v="76"/>
          <ac:spMkLst>
            <pc:docMk/>
            <pc:sldMk cId="441466721" sldId="356"/>
            <ac:spMk id="30" creationId="{22587ECF-85E9-4393-9D87-8EB6F3F6C208}"/>
          </ac:spMkLst>
        </pc:spChg>
        <pc:spChg chg="add del">
          <ac:chgData name="daniel.manor@idf.il" userId="S::urn:spo:guest#daniel.manor@idf.il::" providerId="AD" clId="Web-{A662EFFE-DE21-FFD3-CC13-6EB0C9410B55}" dt="2024-07-05T09:10:37.506" v="69"/>
          <ac:spMkLst>
            <pc:docMk/>
            <pc:sldMk cId="441466721" sldId="356"/>
            <ac:spMk id="31" creationId="{0844A943-BF79-4FEA-ABB1-3BD54D236606}"/>
          </ac:spMkLst>
        </pc:spChg>
        <pc:spChg chg="add del">
          <ac:chgData name="daniel.manor@idf.il" userId="S::urn:spo:guest#daniel.manor@idf.il::" providerId="AD" clId="Web-{A662EFFE-DE21-FFD3-CC13-6EB0C9410B55}" dt="2024-07-05T09:10:37.506" v="69"/>
          <ac:spMkLst>
            <pc:docMk/>
            <pc:sldMk cId="441466721" sldId="356"/>
            <ac:spMk id="33" creationId="{6437CC72-F4A8-4DC3-AFAB-D22C482C8100}"/>
          </ac:spMkLst>
        </pc:spChg>
        <pc:spChg chg="add del">
          <ac:chgData name="daniel.manor@idf.il" userId="S::urn:spo:guest#daniel.manor@idf.il::" providerId="AD" clId="Web-{A662EFFE-DE21-FFD3-CC13-6EB0C9410B55}" dt="2024-07-05T09:10:53.304" v="73"/>
          <ac:spMkLst>
            <pc:docMk/>
            <pc:sldMk cId="441466721" sldId="356"/>
            <ac:spMk id="35" creationId="{D1D34770-47A8-402C-AF23-2B653F2D88C1}"/>
          </ac:spMkLst>
        </pc:spChg>
        <pc:grpChg chg="del mod">
          <ac:chgData name="daniel.manor@idf.il" userId="S::urn:spo:guest#daniel.manor@idf.il::" providerId="AD" clId="Web-{A662EFFE-DE21-FFD3-CC13-6EB0C9410B55}" dt="2024-07-05T09:10:13.269" v="67"/>
          <ac:grpSpMkLst>
            <pc:docMk/>
            <pc:sldMk cId="441466721" sldId="356"/>
            <ac:grpSpMk id="7" creationId="{60FAE41F-9313-A76E-13C7-9E7F559BB917}"/>
          </ac:grpSpMkLst>
        </pc:grpChg>
        <pc:picChg chg="add mod">
          <ac:chgData name="daniel.manor@idf.il" userId="S::urn:spo:guest#daniel.manor@idf.il::" providerId="AD" clId="Web-{A662EFFE-DE21-FFD3-CC13-6EB0C9410B55}" dt="2024-07-05T09:11:20.884" v="76"/>
          <ac:picMkLst>
            <pc:docMk/>
            <pc:sldMk cId="441466721" sldId="356"/>
            <ac:picMk id="3" creationId="{F8A280E8-D4AC-1FE7-FE3D-1ED548F7484A}"/>
          </ac:picMkLst>
        </pc:picChg>
      </pc:sldChg>
      <pc:sldChg chg="addSp delSp modSp add replId modNotes">
        <pc:chgData name="daniel.manor@idf.il" userId="S::urn:spo:guest#daniel.manor@idf.il::" providerId="AD" clId="Web-{A662EFFE-DE21-FFD3-CC13-6EB0C9410B55}" dt="2024-07-05T12:17:48.044" v="2542"/>
        <pc:sldMkLst>
          <pc:docMk/>
          <pc:sldMk cId="4174924437" sldId="357"/>
        </pc:sldMkLst>
        <pc:spChg chg="mod">
          <ac:chgData name="daniel.manor@idf.il" userId="S::urn:spo:guest#daniel.manor@idf.il::" providerId="AD" clId="Web-{A662EFFE-DE21-FFD3-CC13-6EB0C9410B55}" dt="2024-07-05T11:12:20.152" v="1751" actId="14100"/>
          <ac:spMkLst>
            <pc:docMk/>
            <pc:sldMk cId="4174924437" sldId="357"/>
            <ac:spMk id="2" creationId="{EA6F9AD6-1F5E-4378-6ECA-99630DB4B807}"/>
          </ac:spMkLst>
        </pc:spChg>
        <pc:spChg chg="mod">
          <ac:chgData name="daniel.manor@idf.il" userId="S::urn:spo:guest#daniel.manor@idf.il::" providerId="AD" clId="Web-{A662EFFE-DE21-FFD3-CC13-6EB0C9410B55}" dt="2024-07-05T12:16:36.543" v="2407" actId="20577"/>
          <ac:spMkLst>
            <pc:docMk/>
            <pc:sldMk cId="4174924437" sldId="357"/>
            <ac:spMk id="9" creationId="{0FC159A9-AB29-021F-F179-D9682042D19A}"/>
          </ac:spMkLst>
        </pc:spChg>
        <pc:spChg chg="add del">
          <ac:chgData name="daniel.manor@idf.il" userId="S::urn:spo:guest#daniel.manor@idf.il::" providerId="AD" clId="Web-{A662EFFE-DE21-FFD3-CC13-6EB0C9410B55}" dt="2024-07-05T11:09:33.304" v="1708"/>
          <ac:spMkLst>
            <pc:docMk/>
            <pc:sldMk cId="4174924437" sldId="357"/>
            <ac:spMk id="30" creationId="{22587ECF-85E9-4393-9D87-8EB6F3F6C208}"/>
          </ac:spMkLst>
        </pc:spChg>
        <pc:spChg chg="add del">
          <ac:chgData name="daniel.manor@idf.il" userId="S::urn:spo:guest#daniel.manor@idf.il::" providerId="AD" clId="Web-{A662EFFE-DE21-FFD3-CC13-6EB0C9410B55}" dt="2024-07-05T11:09:33.304" v="1708"/>
          <ac:spMkLst>
            <pc:docMk/>
            <pc:sldMk cId="4174924437" sldId="357"/>
            <ac:spMk id="35" creationId="{D75A5B51-0925-4835-8511-A0DD17EAA97C}"/>
          </ac:spMkLst>
        </pc:spChg>
        <pc:spChg chg="add del">
          <ac:chgData name="daniel.manor@idf.il" userId="S::urn:spo:guest#daniel.manor@idf.il::" providerId="AD" clId="Web-{A662EFFE-DE21-FFD3-CC13-6EB0C9410B55}" dt="2024-07-05T11:09:33.304" v="1708"/>
          <ac:spMkLst>
            <pc:docMk/>
            <pc:sldMk cId="4174924437" sldId="357"/>
            <ac:spMk id="37" creationId="{5CDFD20D-8E4F-4E3A-AF87-93F23E0DBFB3}"/>
          </ac:spMkLst>
        </pc:spChg>
        <pc:spChg chg="add del">
          <ac:chgData name="daniel.manor@idf.il" userId="S::urn:spo:guest#daniel.manor@idf.il::" providerId="AD" clId="Web-{A662EFFE-DE21-FFD3-CC13-6EB0C9410B55}" dt="2024-07-05T11:09:29.960" v="1705"/>
          <ac:spMkLst>
            <pc:docMk/>
            <pc:sldMk cId="4174924437" sldId="357"/>
            <ac:spMk id="44" creationId="{2AB11B05-5E59-5B88-D8DB-0E975DEAE49E}"/>
          </ac:spMkLst>
        </pc:spChg>
        <pc:picChg chg="del">
          <ac:chgData name="daniel.manor@idf.il" userId="S::urn:spo:guest#daniel.manor@idf.il::" providerId="AD" clId="Web-{A662EFFE-DE21-FFD3-CC13-6EB0C9410B55}" dt="2024-07-05T10:40:12.683" v="1113"/>
          <ac:picMkLst>
            <pc:docMk/>
            <pc:sldMk cId="4174924437" sldId="357"/>
            <ac:picMk id="3" creationId="{F8A280E8-D4AC-1FE7-FE3D-1ED548F7484A}"/>
          </ac:picMkLst>
        </pc:picChg>
        <pc:picChg chg="add del mod modCrop">
          <ac:chgData name="daniel.manor@idf.il" userId="S::urn:spo:guest#daniel.manor@idf.il::" providerId="AD" clId="Web-{A662EFFE-DE21-FFD3-CC13-6EB0C9410B55}" dt="2024-07-05T11:11:08.041" v="1739"/>
          <ac:picMkLst>
            <pc:docMk/>
            <pc:sldMk cId="4174924437" sldId="357"/>
            <ac:picMk id="4" creationId="{AF39C7A0-2620-7DA9-78EA-90B466E2CEBA}"/>
          </ac:picMkLst>
        </pc:picChg>
        <pc:picChg chg="add del mod ord">
          <ac:chgData name="daniel.manor@idf.il" userId="S::urn:spo:guest#daniel.manor@idf.il::" providerId="AD" clId="Web-{A662EFFE-DE21-FFD3-CC13-6EB0C9410B55}" dt="2024-07-05T11:11:08.041" v="1738"/>
          <ac:picMkLst>
            <pc:docMk/>
            <pc:sldMk cId="4174924437" sldId="357"/>
            <ac:picMk id="5" creationId="{1BA11964-DC59-5FCB-3860-FB9B9577C8B8}"/>
          </ac:picMkLst>
        </pc:picChg>
        <pc:picChg chg="add del mod ord modCrop">
          <ac:chgData name="daniel.manor@idf.il" userId="S::urn:spo:guest#daniel.manor@idf.il::" providerId="AD" clId="Web-{A662EFFE-DE21-FFD3-CC13-6EB0C9410B55}" dt="2024-07-05T11:11:08.041" v="1737"/>
          <ac:picMkLst>
            <pc:docMk/>
            <pc:sldMk cId="4174924437" sldId="357"/>
            <ac:picMk id="6" creationId="{BEFE773F-3A65-6127-1A3A-809AEACF3B5B}"/>
          </ac:picMkLst>
        </pc:picChg>
        <pc:picChg chg="add mod">
          <ac:chgData name="daniel.manor@idf.il" userId="S::urn:spo:guest#daniel.manor@idf.il::" providerId="AD" clId="Web-{A662EFFE-DE21-FFD3-CC13-6EB0C9410B55}" dt="2024-07-05T11:11:17.791" v="1743" actId="1076"/>
          <ac:picMkLst>
            <pc:docMk/>
            <pc:sldMk cId="4174924437" sldId="357"/>
            <ac:picMk id="7" creationId="{83E44168-2EFA-13C7-9F4C-470698F501B5}"/>
          </ac:picMkLst>
        </pc:picChg>
        <pc:cxnChg chg="add del">
          <ac:chgData name="daniel.manor@idf.il" userId="S::urn:spo:guest#daniel.manor@idf.il::" providerId="AD" clId="Web-{A662EFFE-DE21-FFD3-CC13-6EB0C9410B55}" dt="2024-07-05T11:09:29.960" v="1705"/>
          <ac:cxnSpMkLst>
            <pc:docMk/>
            <pc:sldMk cId="4174924437" sldId="357"/>
            <ac:cxnSpMk id="42" creationId="{1503BFE4-729B-D9D0-C17B-501E6AF1127A}"/>
          </ac:cxnSpMkLst>
        </pc:cxnChg>
      </pc:sldChg>
      <pc:sldChg chg="modSp add replId modNotes">
        <pc:chgData name="daniel.manor@idf.il" userId="S::urn:spo:guest#daniel.manor@idf.il::" providerId="AD" clId="Web-{A662EFFE-DE21-FFD3-CC13-6EB0C9410B55}" dt="2024-07-05T11:01:03.792" v="1651" actId="20577"/>
        <pc:sldMkLst>
          <pc:docMk/>
          <pc:sldMk cId="364183840" sldId="358"/>
        </pc:sldMkLst>
        <pc:spChg chg="mod">
          <ac:chgData name="daniel.manor@idf.il" userId="S::urn:spo:guest#daniel.manor@idf.il::" providerId="AD" clId="Web-{A662EFFE-DE21-FFD3-CC13-6EB0C9410B55}" dt="2024-07-05T09:57:59.543" v="492" actId="20577"/>
          <ac:spMkLst>
            <pc:docMk/>
            <pc:sldMk cId="364183840" sldId="358"/>
            <ac:spMk id="2" creationId="{EA6F9AD6-1F5E-4378-6ECA-99630DB4B807}"/>
          </ac:spMkLst>
        </pc:spChg>
        <pc:spChg chg="mod">
          <ac:chgData name="daniel.manor@idf.il" userId="S::urn:spo:guest#daniel.manor@idf.il::" providerId="AD" clId="Web-{A662EFFE-DE21-FFD3-CC13-6EB0C9410B55}" dt="2024-07-05T11:01:03.792" v="1651" actId="20577"/>
          <ac:spMkLst>
            <pc:docMk/>
            <pc:sldMk cId="364183840" sldId="358"/>
            <ac:spMk id="9" creationId="{0FC159A9-AB29-021F-F179-D9682042D19A}"/>
          </ac:spMkLst>
        </pc:spChg>
      </pc:sldChg>
      <pc:sldChg chg="delSp modSp add del replId">
        <pc:chgData name="daniel.manor@idf.il" userId="S::urn:spo:guest#daniel.manor@idf.il::" providerId="AD" clId="Web-{A662EFFE-DE21-FFD3-CC13-6EB0C9410B55}" dt="2024-07-05T12:46:34.024" v="2957"/>
        <pc:sldMkLst>
          <pc:docMk/>
          <pc:sldMk cId="2708217534" sldId="359"/>
        </pc:sldMkLst>
        <pc:spChg chg="mod">
          <ac:chgData name="daniel.manor@idf.il" userId="S::urn:spo:guest#daniel.manor@idf.il::" providerId="AD" clId="Web-{A662EFFE-DE21-FFD3-CC13-6EB0C9410B55}" dt="2024-07-05T12:18:02.701" v="2547" actId="20577"/>
          <ac:spMkLst>
            <pc:docMk/>
            <pc:sldMk cId="2708217534" sldId="359"/>
            <ac:spMk id="9" creationId="{0FC159A9-AB29-021F-F179-D9682042D19A}"/>
          </ac:spMkLst>
        </pc:spChg>
        <pc:picChg chg="del">
          <ac:chgData name="daniel.manor@idf.il" userId="S::urn:spo:guest#daniel.manor@idf.il::" providerId="AD" clId="Web-{A662EFFE-DE21-FFD3-CC13-6EB0C9410B55}" dt="2024-07-05T12:17:57.998" v="2546"/>
          <ac:picMkLst>
            <pc:docMk/>
            <pc:sldMk cId="2708217534" sldId="359"/>
            <ac:picMk id="7" creationId="{83E44168-2EFA-13C7-9F4C-470698F501B5}"/>
          </ac:picMkLst>
        </pc:picChg>
      </pc:sldChg>
      <pc:sldChg chg="addSp modSp add replId modNotes">
        <pc:chgData name="daniel.manor@idf.il" userId="S::urn:spo:guest#daniel.manor@idf.il::" providerId="AD" clId="Web-{A662EFFE-DE21-FFD3-CC13-6EB0C9410B55}" dt="2024-07-05T12:45:30.694" v="2956" actId="20577"/>
        <pc:sldMkLst>
          <pc:docMk/>
          <pc:sldMk cId="467759084" sldId="360"/>
        </pc:sldMkLst>
        <pc:spChg chg="mod">
          <ac:chgData name="daniel.manor@idf.il" userId="S::urn:spo:guest#daniel.manor@idf.il::" providerId="AD" clId="Web-{A662EFFE-DE21-FFD3-CC13-6EB0C9410B55}" dt="2024-07-05T12:18:31.483" v="2559"/>
          <ac:spMkLst>
            <pc:docMk/>
            <pc:sldMk cId="467759084" sldId="360"/>
            <ac:spMk id="2" creationId="{EA6F9AD6-1F5E-4378-6ECA-99630DB4B807}"/>
          </ac:spMkLst>
        </pc:spChg>
        <pc:spChg chg="mod">
          <ac:chgData name="daniel.manor@idf.il" userId="S::urn:spo:guest#daniel.manor@idf.il::" providerId="AD" clId="Web-{A662EFFE-DE21-FFD3-CC13-6EB0C9410B55}" dt="2024-07-05T12:45:30.694" v="2956" actId="20577"/>
          <ac:spMkLst>
            <pc:docMk/>
            <pc:sldMk cId="467759084" sldId="360"/>
            <ac:spMk id="9" creationId="{0FC159A9-AB29-021F-F179-D9682042D19A}"/>
          </ac:spMkLst>
        </pc:spChg>
        <pc:picChg chg="add mod">
          <ac:chgData name="daniel.manor@idf.il" userId="S::urn:spo:guest#daniel.manor@idf.il::" providerId="AD" clId="Web-{A662EFFE-DE21-FFD3-CC13-6EB0C9410B55}" dt="2024-07-05T12:44:20.708" v="2955" actId="1076"/>
          <ac:picMkLst>
            <pc:docMk/>
            <pc:sldMk cId="467759084" sldId="360"/>
            <ac:picMk id="3" creationId="{C7AF4C7E-13DB-0C29-9B17-D5B42C57524C}"/>
          </ac:picMkLst>
        </pc:picChg>
      </pc:sldChg>
    </pc:docChg>
  </pc:docChgLst>
  <pc:docChgLst>
    <pc:chgData name="daniel.manor@idf.il" userId="S::urn:spo:guest#daniel.manor@idf.il::" providerId="AD" clId="Web-{C2E370A9-D4A0-1F8E-8D4D-062C7A73F645}"/>
    <pc:docChg chg="modSld">
      <pc:chgData name="daniel.manor@idf.il" userId="S::urn:spo:guest#daniel.manor@idf.il::" providerId="AD" clId="Web-{C2E370A9-D4A0-1F8E-8D4D-062C7A73F645}" dt="2024-07-08T11:33:41.761" v="556"/>
      <pc:docMkLst>
        <pc:docMk/>
      </pc:docMkLst>
      <pc:sldChg chg="modNotes">
        <pc:chgData name="daniel.manor@idf.il" userId="S::urn:spo:guest#daniel.manor@idf.il::" providerId="AD" clId="Web-{C2E370A9-D4A0-1F8E-8D4D-062C7A73F645}" dt="2024-07-08T11:33:41.761" v="556"/>
        <pc:sldMkLst>
          <pc:docMk/>
          <pc:sldMk cId="1671324376" sldId="312"/>
        </pc:sldMkLst>
      </pc:sldChg>
    </pc:docChg>
  </pc:docChgLst>
  <pc:docChgLst>
    <pc:chgData name="315838417@idf.il" userId="S::urn:spo:guest#315838417@idf.il::" providerId="AD" clId="Web-{454814D3-0C6B-2D19-B685-E005A83C5854}"/>
    <pc:docChg chg="modSld">
      <pc:chgData name="315838417@idf.il" userId="S::urn:spo:guest#315838417@idf.il::" providerId="AD" clId="Web-{454814D3-0C6B-2D19-B685-E005A83C5854}" dt="2024-07-08T16:11:33.023" v="1075" actId="20577"/>
      <pc:docMkLst>
        <pc:docMk/>
      </pc:docMkLst>
      <pc:sldChg chg="modSp">
        <pc:chgData name="315838417@idf.il" userId="S::urn:spo:guest#315838417@idf.il::" providerId="AD" clId="Web-{454814D3-0C6B-2D19-B685-E005A83C5854}" dt="2024-07-08T16:11:33.023" v="1075" actId="20577"/>
        <pc:sldMkLst>
          <pc:docMk/>
          <pc:sldMk cId="4105590141" sldId="258"/>
        </pc:sldMkLst>
        <pc:spChg chg="mod">
          <ac:chgData name="315838417@idf.il" userId="S::urn:spo:guest#315838417@idf.il::" providerId="AD" clId="Web-{454814D3-0C6B-2D19-B685-E005A83C5854}" dt="2024-07-08T16:11:33.023" v="1075" actId="20577"/>
          <ac:spMkLst>
            <pc:docMk/>
            <pc:sldMk cId="4105590141" sldId="258"/>
            <ac:spMk id="2" creationId="{B78B3BEA-2D60-6D36-32BB-24F56EE4DFE4}"/>
          </ac:spMkLst>
        </pc:spChg>
      </pc:sldChg>
      <pc:sldChg chg="modSp addAnim delAnim">
        <pc:chgData name="315838417@idf.il" userId="S::urn:spo:guest#315838417@idf.il::" providerId="AD" clId="Web-{454814D3-0C6B-2D19-B685-E005A83C5854}" dt="2024-07-08T15:40:44.751" v="431" actId="20577"/>
        <pc:sldMkLst>
          <pc:docMk/>
          <pc:sldMk cId="3618698634" sldId="314"/>
        </pc:sldMkLst>
        <pc:spChg chg="mod">
          <ac:chgData name="315838417@idf.il" userId="S::urn:spo:guest#315838417@idf.il::" providerId="AD" clId="Web-{454814D3-0C6B-2D19-B685-E005A83C5854}" dt="2024-07-08T15:03:21.358" v="6" actId="1076"/>
          <ac:spMkLst>
            <pc:docMk/>
            <pc:sldMk cId="3618698634" sldId="314"/>
            <ac:spMk id="13" creationId="{BFED8DB0-FB46-4643-3BED-45F9952AB733}"/>
          </ac:spMkLst>
        </pc:spChg>
        <pc:spChg chg="mod">
          <ac:chgData name="315838417@idf.il" userId="S::urn:spo:guest#315838417@idf.il::" providerId="AD" clId="Web-{454814D3-0C6B-2D19-B685-E005A83C5854}" dt="2024-07-08T15:40:44.751" v="431" actId="20577"/>
          <ac:spMkLst>
            <pc:docMk/>
            <pc:sldMk cId="3618698634" sldId="314"/>
            <ac:spMk id="16" creationId="{28A727AB-4E09-5758-F784-5B2914D67284}"/>
          </ac:spMkLst>
        </pc:spChg>
      </pc:sldChg>
      <pc:sldChg chg="modSp modNotes">
        <pc:chgData name="315838417@idf.il" userId="S::urn:spo:guest#315838417@idf.il::" providerId="AD" clId="Web-{454814D3-0C6B-2D19-B685-E005A83C5854}" dt="2024-07-08T15:57:20.514" v="1067"/>
        <pc:sldMkLst>
          <pc:docMk/>
          <pc:sldMk cId="4174924437" sldId="357"/>
        </pc:sldMkLst>
        <pc:spChg chg="mod">
          <ac:chgData name="315838417@idf.il" userId="S::urn:spo:guest#315838417@idf.il::" providerId="AD" clId="Web-{454814D3-0C6B-2D19-B685-E005A83C5854}" dt="2024-07-08T15:52:05.552" v="896" actId="20577"/>
          <ac:spMkLst>
            <pc:docMk/>
            <pc:sldMk cId="4174924437" sldId="357"/>
            <ac:spMk id="8" creationId="{CECBE1B1-F5A9-0216-BB1F-FD120BCFB6EC}"/>
          </ac:spMkLst>
        </pc:spChg>
      </pc:sldChg>
      <pc:sldChg chg="modSp modNotes">
        <pc:chgData name="315838417@idf.il" userId="S::urn:spo:guest#315838417@idf.il::" providerId="AD" clId="Web-{454814D3-0C6B-2D19-B685-E005A83C5854}" dt="2024-07-08T15:48:44.202" v="805"/>
        <pc:sldMkLst>
          <pc:docMk/>
          <pc:sldMk cId="364183840" sldId="358"/>
        </pc:sldMkLst>
        <pc:spChg chg="mod">
          <ac:chgData name="315838417@idf.il" userId="S::urn:spo:guest#315838417@idf.il::" providerId="AD" clId="Web-{454814D3-0C6B-2D19-B685-E005A83C5854}" dt="2024-07-08T15:13:41.798" v="25" actId="20577"/>
          <ac:spMkLst>
            <pc:docMk/>
            <pc:sldMk cId="364183840" sldId="358"/>
            <ac:spMk id="14" creationId="{5F76859F-DE61-6035-3DAD-62316EFB0829}"/>
          </ac:spMkLst>
        </pc:spChg>
      </pc:sldChg>
      <pc:sldChg chg="modSp">
        <pc:chgData name="315838417@idf.il" userId="S::urn:spo:guest#315838417@idf.il::" providerId="AD" clId="Web-{454814D3-0C6B-2D19-B685-E005A83C5854}" dt="2024-07-08T16:09:45.488" v="1073" actId="1076"/>
        <pc:sldMkLst>
          <pc:docMk/>
          <pc:sldMk cId="3688899392" sldId="367"/>
        </pc:sldMkLst>
        <pc:spChg chg="mod">
          <ac:chgData name="315838417@idf.il" userId="S::urn:spo:guest#315838417@idf.il::" providerId="AD" clId="Web-{454814D3-0C6B-2D19-B685-E005A83C5854}" dt="2024-07-08T16:09:45.488" v="1073" actId="1076"/>
          <ac:spMkLst>
            <pc:docMk/>
            <pc:sldMk cId="3688899392" sldId="367"/>
            <ac:spMk id="13" creationId="{7EE362C5-6D9D-1DA0-E244-088007958E4A}"/>
          </ac:spMkLst>
        </pc:spChg>
        <pc:spChg chg="mod">
          <ac:chgData name="315838417@idf.il" userId="S::urn:spo:guest#315838417@idf.il::" providerId="AD" clId="Web-{454814D3-0C6B-2D19-B685-E005A83C5854}" dt="2024-07-08T16:09:40.660" v="1072" actId="1076"/>
          <ac:spMkLst>
            <pc:docMk/>
            <pc:sldMk cId="3688899392" sldId="367"/>
            <ac:spMk id="14" creationId="{829754FE-07E1-D147-0670-E06530867998}"/>
          </ac:spMkLst>
        </pc:spChg>
        <pc:picChg chg="mod">
          <ac:chgData name="315838417@idf.il" userId="S::urn:spo:guest#315838417@idf.il::" providerId="AD" clId="Web-{454814D3-0C6B-2D19-B685-E005A83C5854}" dt="2024-07-08T16:09:21.847" v="1071" actId="1076"/>
          <ac:picMkLst>
            <pc:docMk/>
            <pc:sldMk cId="3688899392" sldId="367"/>
            <ac:picMk id="4" creationId="{971E9BF1-2EA1-3D3B-99F6-7FA1FDDCB75A}"/>
          </ac:picMkLst>
        </pc:picChg>
      </pc:sldChg>
      <pc:sldChg chg="modSp">
        <pc:chgData name="315838417@idf.il" userId="S::urn:spo:guest#315838417@idf.il::" providerId="AD" clId="Web-{454814D3-0C6B-2D19-B685-E005A83C5854}" dt="2024-07-08T15:13:57.189" v="43" actId="20577"/>
        <pc:sldMkLst>
          <pc:docMk/>
          <pc:sldMk cId="2632385464" sldId="376"/>
        </pc:sldMkLst>
        <pc:spChg chg="mod">
          <ac:chgData name="315838417@idf.il" userId="S::urn:spo:guest#315838417@idf.il::" providerId="AD" clId="Web-{454814D3-0C6B-2D19-B685-E005A83C5854}" dt="2024-07-08T15:13:57.189" v="43" actId="20577"/>
          <ac:spMkLst>
            <pc:docMk/>
            <pc:sldMk cId="2632385464" sldId="376"/>
            <ac:spMk id="11" creationId="{BDB056BB-AF7E-5053-744E-7E3A07DB115D}"/>
          </ac:spMkLst>
        </pc:spChg>
      </pc:sldChg>
      <pc:sldChg chg="modSp addAnim delAnim modNotes">
        <pc:chgData name="315838417@idf.il" userId="S::urn:spo:guest#315838417@idf.il::" providerId="AD" clId="Web-{454814D3-0C6B-2D19-B685-E005A83C5854}" dt="2024-07-08T15:48:12.733" v="796"/>
        <pc:sldMkLst>
          <pc:docMk/>
          <pc:sldMk cId="1416725569" sldId="377"/>
        </pc:sldMkLst>
        <pc:spChg chg="mod">
          <ac:chgData name="315838417@idf.il" userId="S::urn:spo:guest#315838417@idf.il::" providerId="AD" clId="Web-{454814D3-0C6B-2D19-B685-E005A83C5854}" dt="2024-07-08T15:45:30.837" v="509" actId="20577"/>
          <ac:spMkLst>
            <pc:docMk/>
            <pc:sldMk cId="1416725569" sldId="377"/>
            <ac:spMk id="11" creationId="{BDB056BB-AF7E-5053-744E-7E3A07DB115D}"/>
          </ac:spMkLst>
        </pc:spChg>
        <pc:picChg chg="ord">
          <ac:chgData name="315838417@idf.il" userId="S::urn:spo:guest#315838417@idf.il::" providerId="AD" clId="Web-{454814D3-0C6B-2D19-B685-E005A83C5854}" dt="2024-07-08T15:35:38.117" v="398"/>
          <ac:picMkLst>
            <pc:docMk/>
            <pc:sldMk cId="1416725569" sldId="377"/>
            <ac:picMk id="2" creationId="{14599FB7-E05F-43D5-D913-1E5037EBB363}"/>
          </ac:picMkLst>
        </pc:picChg>
      </pc:sldChg>
      <pc:sldChg chg="modSp">
        <pc:chgData name="315838417@idf.il" userId="S::urn:spo:guest#315838417@idf.il::" providerId="AD" clId="Web-{454814D3-0C6B-2D19-B685-E005A83C5854}" dt="2024-07-08T13:50:28.248" v="3" actId="1076"/>
        <pc:sldMkLst>
          <pc:docMk/>
          <pc:sldMk cId="3067993907" sldId="379"/>
        </pc:sldMkLst>
        <pc:spChg chg="mod">
          <ac:chgData name="315838417@idf.il" userId="S::urn:spo:guest#315838417@idf.il::" providerId="AD" clId="Web-{454814D3-0C6B-2D19-B685-E005A83C5854}" dt="2024-07-08T13:50:28.248" v="3" actId="1076"/>
          <ac:spMkLst>
            <pc:docMk/>
            <pc:sldMk cId="3067993907" sldId="379"/>
            <ac:spMk id="50" creationId="{B0E5504E-8EF4-FF6A-DD80-E8265833FB49}"/>
          </ac:spMkLst>
        </pc:spChg>
        <pc:spChg chg="mod">
          <ac:chgData name="315838417@idf.il" userId="S::urn:spo:guest#315838417@idf.il::" providerId="AD" clId="Web-{454814D3-0C6B-2D19-B685-E005A83C5854}" dt="2024-07-08T13:50:18.217" v="2" actId="1076"/>
          <ac:spMkLst>
            <pc:docMk/>
            <pc:sldMk cId="3067993907" sldId="379"/>
            <ac:spMk id="51" creationId="{8C1370F3-27EC-6909-C16A-2480F9923E45}"/>
          </ac:spMkLst>
        </pc:spChg>
        <pc:spChg chg="mod">
          <ac:chgData name="315838417@idf.il" userId="S::urn:spo:guest#315838417@idf.il::" providerId="AD" clId="Web-{454814D3-0C6B-2D19-B685-E005A83C5854}" dt="2024-07-08T13:50:11.185" v="0" actId="1076"/>
          <ac:spMkLst>
            <pc:docMk/>
            <pc:sldMk cId="3067993907" sldId="379"/>
            <ac:spMk id="55" creationId="{9CE3370D-4200-5BFC-612C-2CE519C3E794}"/>
          </ac:spMkLst>
        </pc:spChg>
      </pc:sldChg>
    </pc:docChg>
  </pc:docChgLst>
  <pc:docChgLst>
    <pc:chgData name="315838417@idf.il" userId="S::urn:spo:guest#315838417@idf.il::" providerId="AD" clId="Web-{205DB793-E292-6043-67AD-5669C5271561}"/>
    <pc:docChg chg="delSld modSld modSection">
      <pc:chgData name="315838417@idf.il" userId="S::urn:spo:guest#315838417@idf.il::" providerId="AD" clId="Web-{205DB793-E292-6043-67AD-5669C5271561}" dt="2024-07-04T17:05:20.027" v="16" actId="20577"/>
      <pc:docMkLst>
        <pc:docMk/>
      </pc:docMkLst>
      <pc:sldChg chg="delSp modSp">
        <pc:chgData name="315838417@idf.il" userId="S::urn:spo:guest#315838417@idf.il::" providerId="AD" clId="Web-{205DB793-E292-6043-67AD-5669C5271561}" dt="2024-07-04T17:05:20.027" v="16" actId="20577"/>
        <pc:sldMkLst>
          <pc:docMk/>
          <pc:sldMk cId="4173906973" sldId="318"/>
        </pc:sldMkLst>
        <pc:spChg chg="mod">
          <ac:chgData name="315838417@idf.il" userId="S::urn:spo:guest#315838417@idf.il::" providerId="AD" clId="Web-{205DB793-E292-6043-67AD-5669C5271561}" dt="2024-07-04T17:05:20.027" v="16" actId="20577"/>
          <ac:spMkLst>
            <pc:docMk/>
            <pc:sldMk cId="4173906973" sldId="318"/>
            <ac:spMk id="10" creationId="{ADB50E32-DBF9-CF37-3CA3-708ED8F01358}"/>
          </ac:spMkLst>
        </pc:spChg>
        <pc:grpChg chg="del">
          <ac:chgData name="315838417@idf.il" userId="S::urn:spo:guest#315838417@idf.il::" providerId="AD" clId="Web-{205DB793-E292-6043-67AD-5669C5271561}" dt="2024-07-04T17:03:31.195" v="1"/>
          <ac:grpSpMkLst>
            <pc:docMk/>
            <pc:sldMk cId="4173906973" sldId="318"/>
            <ac:grpSpMk id="22" creationId="{46D0F1DA-E38C-4451-FACC-1B5DE3E6B5FB}"/>
          </ac:grpSpMkLst>
        </pc:grpChg>
      </pc:sldChg>
      <pc:sldChg chg="del">
        <pc:chgData name="315838417@idf.il" userId="S::urn:spo:guest#315838417@idf.il::" providerId="AD" clId="Web-{205DB793-E292-6043-67AD-5669C5271561}" dt="2024-07-04T17:02:55.991" v="0"/>
        <pc:sldMkLst>
          <pc:docMk/>
          <pc:sldMk cId="434242097" sldId="325"/>
        </pc:sldMkLst>
      </pc:sldChg>
    </pc:docChg>
  </pc:docChgLst>
  <pc:docChgLst>
    <pc:chgData name="ליאור יעקב" userId="b3e2276e-ebf7-48e0-acca-d28f63e943a2" providerId="ADAL" clId="{C94E1BD6-FC78-424D-A4F6-30897AAC2867}"/>
    <pc:docChg chg="undo custSel addSld delSld modSld modSection">
      <pc:chgData name="ליאור יעקב" userId="b3e2276e-ebf7-48e0-acca-d28f63e943a2" providerId="ADAL" clId="{C94E1BD6-FC78-424D-A4F6-30897AAC2867}" dt="2024-07-08T16:13:52.714" v="166" actId="113"/>
      <pc:docMkLst>
        <pc:docMk/>
      </pc:docMkLst>
      <pc:sldChg chg="modSp mod">
        <pc:chgData name="ליאור יעקב" userId="b3e2276e-ebf7-48e0-acca-d28f63e943a2" providerId="ADAL" clId="{C94E1BD6-FC78-424D-A4F6-30897AAC2867}" dt="2024-07-08T16:11:49.104" v="165" actId="404"/>
        <pc:sldMkLst>
          <pc:docMk/>
          <pc:sldMk cId="4105590141" sldId="258"/>
        </pc:sldMkLst>
        <pc:spChg chg="mod">
          <ac:chgData name="ליאור יעקב" userId="b3e2276e-ebf7-48e0-acca-d28f63e943a2" providerId="ADAL" clId="{C94E1BD6-FC78-424D-A4F6-30897AAC2867}" dt="2024-07-08T16:11:49.104" v="165" actId="404"/>
          <ac:spMkLst>
            <pc:docMk/>
            <pc:sldMk cId="4105590141" sldId="258"/>
            <ac:spMk id="2" creationId="{B78B3BEA-2D60-6D36-32BB-24F56EE4DFE4}"/>
          </ac:spMkLst>
        </pc:spChg>
      </pc:sldChg>
      <pc:sldChg chg="mod modShow">
        <pc:chgData name="ליאור יעקב" userId="b3e2276e-ebf7-48e0-acca-d28f63e943a2" providerId="ADAL" clId="{C94E1BD6-FC78-424D-A4F6-30897AAC2867}" dt="2024-07-08T14:01:02.408" v="30" actId="729"/>
        <pc:sldMkLst>
          <pc:docMk/>
          <pc:sldMk cId="1671324376" sldId="312"/>
        </pc:sldMkLst>
      </pc:sldChg>
      <pc:sldChg chg="addSp delSp modSp mod modAnim">
        <pc:chgData name="ליאור יעקב" userId="b3e2276e-ebf7-48e0-acca-d28f63e943a2" providerId="ADAL" clId="{C94E1BD6-FC78-424D-A4F6-30897AAC2867}" dt="2024-07-08T15:11:30.261" v="120" actId="478"/>
        <pc:sldMkLst>
          <pc:docMk/>
          <pc:sldMk cId="3618698634" sldId="314"/>
        </pc:sldMkLst>
        <pc:spChg chg="mod replId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1" creationId="{FE9927F4-8954-C20C-F189-507CC4FA8A71}"/>
          </ac:spMkLst>
        </pc:spChg>
        <pc:spChg chg="mod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3" creationId="{BFED8DB0-FB46-4643-3BED-45F9952AB733}"/>
          </ac:spMkLst>
        </pc:spChg>
        <pc:spChg chg="mod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6" creationId="{28A727AB-4E09-5758-F784-5B2914D67284}"/>
          </ac:spMkLst>
        </pc:spChg>
        <pc:spChg chg="add del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9" creationId="{E02239D2-A05D-4A1C-9F06-FBA7FC730E1B}"/>
          </ac:spMkLst>
        </pc:spChg>
        <pc:spChg chg="add del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031" creationId="{AB43E7DC-5101-4E7C-ADB5-596311F53DEA}"/>
          </ac:spMkLst>
        </pc:spChg>
        <pc:spChg chg="add del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033" creationId="{1B8BCA7A-6464-4C53-A572-89B2B3C2D8D4}"/>
          </ac:spMkLst>
        </pc:spChg>
        <pc:grpChg chg="add del">
          <ac:chgData name="ליאור יעקב" userId="b3e2276e-ebf7-48e0-acca-d28f63e943a2" providerId="ADAL" clId="{C94E1BD6-FC78-424D-A4F6-30897AAC2867}" dt="2024-07-08T15:11:28.467" v="119" actId="26606"/>
          <ac:grpSpMkLst>
            <pc:docMk/>
            <pc:sldMk cId="3618698634" sldId="314"/>
            <ac:grpSpMk id="6" creationId="{60FAE41F-9313-A76E-13C7-9E7F559BB917}"/>
          </ac:grpSpMkLst>
        </pc:grpChg>
        <pc:picChg chg="mod replId">
          <ac:chgData name="ליאור יעקב" userId="b3e2276e-ebf7-48e0-acca-d28f63e943a2" providerId="ADAL" clId="{C94E1BD6-FC78-424D-A4F6-30897AAC2867}" dt="2024-07-08T15:11:28.467" v="119" actId="26606"/>
          <ac:picMkLst>
            <pc:docMk/>
            <pc:sldMk cId="3618698634" sldId="314"/>
            <ac:picMk id="12" creationId="{ACF78143-6A24-BA8D-45DD-23E388C67CB6}"/>
          </ac:picMkLst>
        </pc:picChg>
        <pc:picChg chg="add del mod">
          <ac:chgData name="ליאור יעקב" userId="b3e2276e-ebf7-48e0-acca-d28f63e943a2" providerId="ADAL" clId="{C94E1BD6-FC78-424D-A4F6-30897AAC2867}" dt="2024-07-08T15:11:30.261" v="120" actId="478"/>
          <ac:picMkLst>
            <pc:docMk/>
            <pc:sldMk cId="3618698634" sldId="314"/>
            <ac:picMk id="1026" creationId="{20E1610C-DA1B-7BB5-F326-7145368B6643}"/>
          </ac:picMkLst>
        </pc:picChg>
      </pc:sldChg>
      <pc:sldChg chg="modSp mod modShow">
        <pc:chgData name="ליאור יעקב" userId="b3e2276e-ebf7-48e0-acca-d28f63e943a2" providerId="ADAL" clId="{C94E1BD6-FC78-424D-A4F6-30897AAC2867}" dt="2024-07-08T14:07:57.262" v="83" actId="14100"/>
        <pc:sldMkLst>
          <pc:docMk/>
          <pc:sldMk cId="3605448766" sldId="320"/>
        </pc:sldMkLst>
        <pc:spChg chg="mod">
          <ac:chgData name="ליאור יעקב" userId="b3e2276e-ebf7-48e0-acca-d28f63e943a2" providerId="ADAL" clId="{C94E1BD6-FC78-424D-A4F6-30897AAC2867}" dt="2024-07-08T14:07:57.262" v="83" actId="14100"/>
          <ac:spMkLst>
            <pc:docMk/>
            <pc:sldMk cId="3605448766" sldId="320"/>
            <ac:spMk id="8" creationId="{303E1FC7-7550-9A33-AD4F-4B1CD8D37B46}"/>
          </ac:spMkLst>
        </pc:spChg>
      </pc:sldChg>
      <pc:sldChg chg="mod modShow">
        <pc:chgData name="ליאור יעקב" userId="b3e2276e-ebf7-48e0-acca-d28f63e943a2" providerId="ADAL" clId="{C94E1BD6-FC78-424D-A4F6-30897AAC2867}" dt="2024-07-08T14:01:02.408" v="30" actId="729"/>
        <pc:sldMkLst>
          <pc:docMk/>
          <pc:sldMk cId="916940915" sldId="321"/>
        </pc:sldMkLst>
      </pc:sldChg>
      <pc:sldChg chg="addSp modSp mod modAnim modShow">
        <pc:chgData name="ליאור יעקב" userId="b3e2276e-ebf7-48e0-acca-d28f63e943a2" providerId="ADAL" clId="{C94E1BD6-FC78-424D-A4F6-30897AAC2867}" dt="2024-07-08T15:12:15.623" v="122" actId="1076"/>
        <pc:sldMkLst>
          <pc:docMk/>
          <pc:sldMk cId="3965144554" sldId="322"/>
        </pc:sldMkLst>
        <pc:spChg chg="add mod">
          <ac:chgData name="ליאור יעקב" userId="b3e2276e-ebf7-48e0-acca-d28f63e943a2" providerId="ADAL" clId="{C94E1BD6-FC78-424D-A4F6-30897AAC2867}" dt="2024-07-08T14:14:30.591" v="89"/>
          <ac:spMkLst>
            <pc:docMk/>
            <pc:sldMk cId="3965144554" sldId="322"/>
            <ac:spMk id="3" creationId="{A730E1EF-6093-A81C-2F6A-7EB814034B5C}"/>
          </ac:spMkLst>
        </pc:spChg>
        <pc:spChg chg="mod">
          <ac:chgData name="ליאור יעקב" userId="b3e2276e-ebf7-48e0-acca-d28f63e943a2" providerId="ADAL" clId="{C94E1BD6-FC78-424D-A4F6-30897AAC2867}" dt="2024-07-08T14:14:38.054" v="90" actId="20577"/>
          <ac:spMkLst>
            <pc:docMk/>
            <pc:sldMk cId="3965144554" sldId="322"/>
            <ac:spMk id="7" creationId="{9976D37B-A3AE-119A-1199-958AE9FD23E8}"/>
          </ac:spMkLst>
        </pc:spChg>
        <pc:picChg chg="mod">
          <ac:chgData name="ליאור יעקב" userId="b3e2276e-ebf7-48e0-acca-d28f63e943a2" providerId="ADAL" clId="{C94E1BD6-FC78-424D-A4F6-30897AAC2867}" dt="2024-07-08T15:12:15.623" v="122" actId="1076"/>
          <ac:picMkLst>
            <pc:docMk/>
            <pc:sldMk cId="3965144554" sldId="322"/>
            <ac:picMk id="4" creationId="{2A74029E-3984-771F-4E31-4AAF6228B452}"/>
          </ac:picMkLst>
        </pc:picChg>
        <pc:cxnChg chg="add mod">
          <ac:chgData name="ליאור יעקב" userId="b3e2276e-ebf7-48e0-acca-d28f63e943a2" providerId="ADAL" clId="{C94E1BD6-FC78-424D-A4F6-30897AAC2867}" dt="2024-07-08T14:14:30.591" v="89"/>
          <ac:cxnSpMkLst>
            <pc:docMk/>
            <pc:sldMk cId="3965144554" sldId="322"/>
            <ac:cxnSpMk id="10" creationId="{8FD7DD66-602F-4CD7-5612-2B31DDF33DF2}"/>
          </ac:cxnSpMkLst>
        </pc:cxnChg>
      </pc:sldChg>
      <pc:sldChg chg="mod modShow">
        <pc:chgData name="ליאור יעקב" userId="b3e2276e-ebf7-48e0-acca-d28f63e943a2" providerId="ADAL" clId="{C94E1BD6-FC78-424D-A4F6-30897AAC2867}" dt="2024-07-08T14:01:02.408" v="30" actId="729"/>
        <pc:sldMkLst>
          <pc:docMk/>
          <pc:sldMk cId="216708737" sldId="323"/>
        </pc:sldMkLst>
      </pc:sldChg>
      <pc:sldChg chg="modSp mod modShow">
        <pc:chgData name="ליאור יעקב" userId="b3e2276e-ebf7-48e0-acca-d28f63e943a2" providerId="ADAL" clId="{C94E1BD6-FC78-424D-A4F6-30897AAC2867}" dt="2024-07-08T14:13:57.574" v="84" actId="14100"/>
        <pc:sldMkLst>
          <pc:docMk/>
          <pc:sldMk cId="3938577826" sldId="324"/>
        </pc:sldMkLst>
        <pc:spChg chg="mod">
          <ac:chgData name="ליאור יעקב" userId="b3e2276e-ebf7-48e0-acca-d28f63e943a2" providerId="ADAL" clId="{C94E1BD6-FC78-424D-A4F6-30897AAC2867}" dt="2024-07-08T14:13:57.574" v="84" actId="14100"/>
          <ac:spMkLst>
            <pc:docMk/>
            <pc:sldMk cId="3938577826" sldId="324"/>
            <ac:spMk id="7" creationId="{9976D37B-A3AE-119A-1199-958AE9FD23E8}"/>
          </ac:spMkLst>
        </pc:spChg>
      </pc:sldChg>
      <pc:sldChg chg="modAnim">
        <pc:chgData name="ליאור יעקב" userId="b3e2276e-ebf7-48e0-acca-d28f63e943a2" providerId="ADAL" clId="{C94E1BD6-FC78-424D-A4F6-30897AAC2867}" dt="2024-07-08T15:16:38.825" v="129"/>
        <pc:sldMkLst>
          <pc:docMk/>
          <pc:sldMk cId="4174924437" sldId="357"/>
        </pc:sldMkLst>
      </pc:sldChg>
      <pc:sldChg chg="modAnim">
        <pc:chgData name="ליאור יעקב" userId="b3e2276e-ebf7-48e0-acca-d28f63e943a2" providerId="ADAL" clId="{C94E1BD6-FC78-424D-A4F6-30897AAC2867}" dt="2024-07-08T15:16:01.865" v="128"/>
        <pc:sldMkLst>
          <pc:docMk/>
          <pc:sldMk cId="364183840" sldId="358"/>
        </pc:sldMkLst>
      </pc:sldChg>
      <pc:sldChg chg="modAnim">
        <pc:chgData name="ליאור יעקב" userId="b3e2276e-ebf7-48e0-acca-d28f63e943a2" providerId="ADAL" clId="{C94E1BD6-FC78-424D-A4F6-30897AAC2867}" dt="2024-07-08T15:17:48.840" v="133"/>
        <pc:sldMkLst>
          <pc:docMk/>
          <pc:sldMk cId="467759084" sldId="360"/>
        </pc:sldMkLst>
      </pc:sldChg>
      <pc:sldChg chg="addSp modSp mod modAnim modShow">
        <pc:chgData name="ליאור יעקב" userId="b3e2276e-ebf7-48e0-acca-d28f63e943a2" providerId="ADAL" clId="{C94E1BD6-FC78-424D-A4F6-30897AAC2867}" dt="2024-07-08T14:42:37.808" v="92" actId="729"/>
        <pc:sldMkLst>
          <pc:docMk/>
          <pc:sldMk cId="2746688646" sldId="361"/>
        </pc:sldMkLst>
        <pc:grpChg chg="add mod">
          <ac:chgData name="ליאור יעקב" userId="b3e2276e-ebf7-48e0-acca-d28f63e943a2" providerId="ADAL" clId="{C94E1BD6-FC78-424D-A4F6-30897AAC2867}" dt="2024-07-08T14:01:48.072" v="34" actId="164"/>
          <ac:grpSpMkLst>
            <pc:docMk/>
            <pc:sldMk cId="2746688646" sldId="361"/>
            <ac:grpSpMk id="6" creationId="{2C916ED8-E53C-1B06-6C2A-D447D7717011}"/>
          </ac:grpSpMkLst>
        </pc:grpChg>
        <pc:cxnChg chg="mod">
          <ac:chgData name="ליאור יעקב" userId="b3e2276e-ebf7-48e0-acca-d28f63e943a2" providerId="ADAL" clId="{C94E1BD6-FC78-424D-A4F6-30897AAC2867}" dt="2024-07-08T14:01:48.072" v="34" actId="164"/>
          <ac:cxnSpMkLst>
            <pc:docMk/>
            <pc:sldMk cId="2746688646" sldId="361"/>
            <ac:cxnSpMk id="20" creationId="{37CB76B0-DAD0-E7A1-94A1-B3B91CE65013}"/>
          </ac:cxnSpMkLst>
        </pc:cxnChg>
        <pc:cxnChg chg="mod">
          <ac:chgData name="ליאור יעקב" userId="b3e2276e-ebf7-48e0-acca-d28f63e943a2" providerId="ADAL" clId="{C94E1BD6-FC78-424D-A4F6-30897AAC2867}" dt="2024-07-08T14:01:48.072" v="34" actId="164"/>
          <ac:cxnSpMkLst>
            <pc:docMk/>
            <pc:sldMk cId="2746688646" sldId="361"/>
            <ac:cxnSpMk id="22" creationId="{97636FEC-D2EE-2738-96EB-3CD225CCEE68}"/>
          </ac:cxnSpMkLst>
        </pc:cxnChg>
        <pc:cxnChg chg="mod">
          <ac:chgData name="ליאור יעקב" userId="b3e2276e-ebf7-48e0-acca-d28f63e943a2" providerId="ADAL" clId="{C94E1BD6-FC78-424D-A4F6-30897AAC2867}" dt="2024-07-08T14:01:48.072" v="34" actId="164"/>
          <ac:cxnSpMkLst>
            <pc:docMk/>
            <pc:sldMk cId="2746688646" sldId="361"/>
            <ac:cxnSpMk id="25" creationId="{9329451B-6ABE-7BB4-6379-1F249218BF8E}"/>
          </ac:cxnSpMkLst>
        </pc:cxnChg>
        <pc:cxnChg chg="mod">
          <ac:chgData name="ליאור יעקב" userId="b3e2276e-ebf7-48e0-acca-d28f63e943a2" providerId="ADAL" clId="{C94E1BD6-FC78-424D-A4F6-30897AAC2867}" dt="2024-07-08T14:01:48.072" v="34" actId="164"/>
          <ac:cxnSpMkLst>
            <pc:docMk/>
            <pc:sldMk cId="2746688646" sldId="361"/>
            <ac:cxnSpMk id="31" creationId="{9675AFC9-FA4A-E27E-EA53-4F5FD466ED25}"/>
          </ac:cxnSpMkLst>
        </pc:cxnChg>
      </pc:sldChg>
      <pc:sldChg chg="modSp mod modAnim modShow">
        <pc:chgData name="ליאור יעקב" userId="b3e2276e-ebf7-48e0-acca-d28f63e943a2" providerId="ADAL" clId="{C94E1BD6-FC78-424D-A4F6-30897AAC2867}" dt="2024-07-08T14:49:46.861" v="95"/>
        <pc:sldMkLst>
          <pc:docMk/>
          <pc:sldMk cId="2303042329" sldId="362"/>
        </pc:sldMkLst>
        <pc:picChg chg="mod">
          <ac:chgData name="ליאור יעקב" userId="b3e2276e-ebf7-48e0-acca-d28f63e943a2" providerId="ADAL" clId="{C94E1BD6-FC78-424D-A4F6-30897AAC2867}" dt="2024-07-08T14:42:46.011" v="93"/>
          <ac:picMkLst>
            <pc:docMk/>
            <pc:sldMk cId="2303042329" sldId="362"/>
            <ac:picMk id="5" creationId="{2B8D422C-90EC-0580-E5DC-621251ECFAEA}"/>
          </ac:picMkLst>
        </pc:picChg>
      </pc:sldChg>
      <pc:sldChg chg="modAnim">
        <pc:chgData name="ליאור יעקב" userId="b3e2276e-ebf7-48e0-acca-d28f63e943a2" providerId="ADAL" clId="{C94E1BD6-FC78-424D-A4F6-30897AAC2867}" dt="2024-07-08T16:00:31.041" v="139"/>
        <pc:sldMkLst>
          <pc:docMk/>
          <pc:sldMk cId="3688899392" sldId="367"/>
        </pc:sldMkLst>
      </pc:sldChg>
      <pc:sldChg chg="mod modShow">
        <pc:chgData name="ליאור יעקב" userId="b3e2276e-ebf7-48e0-acca-d28f63e943a2" providerId="ADAL" clId="{C94E1BD6-FC78-424D-A4F6-30897AAC2867}" dt="2024-07-08T14:42:28.116" v="91" actId="729"/>
        <pc:sldMkLst>
          <pc:docMk/>
          <pc:sldMk cId="3539709526" sldId="370"/>
        </pc:sldMkLst>
      </pc:sldChg>
      <pc:sldChg chg="mod modShow">
        <pc:chgData name="ליאור יעקב" userId="b3e2276e-ebf7-48e0-acca-d28f63e943a2" providerId="ADAL" clId="{C94E1BD6-FC78-424D-A4F6-30897AAC2867}" dt="2024-07-08T14:42:28.116" v="91" actId="729"/>
        <pc:sldMkLst>
          <pc:docMk/>
          <pc:sldMk cId="2805511894" sldId="371"/>
        </pc:sldMkLst>
      </pc:sldChg>
      <pc:sldChg chg="modSp mod modAnim modShow">
        <pc:chgData name="ליאור יעקב" userId="b3e2276e-ebf7-48e0-acca-d28f63e943a2" providerId="ADAL" clId="{C94E1BD6-FC78-424D-A4F6-30897AAC2867}" dt="2024-07-08T16:13:52.714" v="166" actId="113"/>
        <pc:sldMkLst>
          <pc:docMk/>
          <pc:sldMk cId="3076584060" sldId="372"/>
        </pc:sldMkLst>
        <pc:spChg chg="mod">
          <ac:chgData name="ליאור יעקב" userId="b3e2276e-ebf7-48e0-acca-d28f63e943a2" providerId="ADAL" clId="{C94E1BD6-FC78-424D-A4F6-30897AAC2867}" dt="2024-07-08T16:13:52.714" v="166" actId="113"/>
          <ac:spMkLst>
            <pc:docMk/>
            <pc:sldMk cId="3076584060" sldId="372"/>
            <ac:spMk id="47" creationId="{6F42CC19-6F30-839A-3048-D255570EA985}"/>
          </ac:spMkLst>
        </pc:spChg>
        <pc:spChg chg="mod">
          <ac:chgData name="ליאור יעקב" userId="b3e2276e-ebf7-48e0-acca-d28f63e943a2" providerId="ADAL" clId="{C94E1BD6-FC78-424D-A4F6-30897AAC2867}" dt="2024-07-08T16:13:52.714" v="166" actId="113"/>
          <ac:spMkLst>
            <pc:docMk/>
            <pc:sldMk cId="3076584060" sldId="372"/>
            <ac:spMk id="48" creationId="{2283CEAA-8075-E434-CFCD-21028D2A8FF4}"/>
          </ac:spMkLst>
        </pc:spChg>
        <pc:spChg chg="mod">
          <ac:chgData name="ליאור יעקב" userId="b3e2276e-ebf7-48e0-acca-d28f63e943a2" providerId="ADAL" clId="{C94E1BD6-FC78-424D-A4F6-30897AAC2867}" dt="2024-07-08T16:13:52.714" v="166" actId="113"/>
          <ac:spMkLst>
            <pc:docMk/>
            <pc:sldMk cId="3076584060" sldId="372"/>
            <ac:spMk id="49" creationId="{27ED0E14-9D71-FC3A-4E0B-D8C4FC751963}"/>
          </ac:spMkLst>
        </pc:spChg>
        <pc:picChg chg="mod">
          <ac:chgData name="ליאור יעקב" userId="b3e2276e-ebf7-48e0-acca-d28f63e943a2" providerId="ADAL" clId="{C94E1BD6-FC78-424D-A4F6-30897AAC2867}" dt="2024-07-08T14:57:35.684" v="96"/>
          <ac:picMkLst>
            <pc:docMk/>
            <pc:sldMk cId="3076584060" sldId="372"/>
            <ac:picMk id="5" creationId="{2B8D422C-90EC-0580-E5DC-621251ECFAEA}"/>
          </ac:picMkLst>
        </pc:picChg>
      </pc:sldChg>
      <pc:sldChg chg="mod modShow">
        <pc:chgData name="ליאור יעקב" userId="b3e2276e-ebf7-48e0-acca-d28f63e943a2" providerId="ADAL" clId="{C94E1BD6-FC78-424D-A4F6-30897AAC2867}" dt="2024-07-08T14:42:28.116" v="91" actId="729"/>
        <pc:sldMkLst>
          <pc:docMk/>
          <pc:sldMk cId="899315826" sldId="373"/>
        </pc:sldMkLst>
      </pc:sldChg>
      <pc:sldChg chg="addSp modSp mod modAnim modShow">
        <pc:chgData name="ליאור יעקב" userId="b3e2276e-ebf7-48e0-acca-d28f63e943a2" providerId="ADAL" clId="{C94E1BD6-FC78-424D-A4F6-30897AAC2867}" dt="2024-07-08T14:42:28.116" v="91" actId="729"/>
        <pc:sldMkLst>
          <pc:docMk/>
          <pc:sldMk cId="1004124063" sldId="374"/>
        </pc:sldMkLst>
        <pc:picChg chg="add mod">
          <ac:chgData name="ליאור יעקב" userId="b3e2276e-ebf7-48e0-acca-d28f63e943a2" providerId="ADAL" clId="{C94E1BD6-FC78-424D-A4F6-30897AAC2867}" dt="2024-07-08T13:58:40.154" v="27" actId="1076"/>
          <ac:picMkLst>
            <pc:docMk/>
            <pc:sldMk cId="1004124063" sldId="374"/>
            <ac:picMk id="7" creationId="{5193ED5C-E63F-906C-4AAE-E3CDD698C21A}"/>
          </ac:picMkLst>
        </pc:picChg>
        <pc:picChg chg="add mod">
          <ac:chgData name="ליאור יעקב" userId="b3e2276e-ebf7-48e0-acca-d28f63e943a2" providerId="ADAL" clId="{C94E1BD6-FC78-424D-A4F6-30897AAC2867}" dt="2024-07-08T13:58:50.403" v="28" actId="1076"/>
          <ac:picMkLst>
            <pc:docMk/>
            <pc:sldMk cId="1004124063" sldId="374"/>
            <ac:picMk id="9" creationId="{05C1CF23-5EAB-9572-C281-313A06BD9078}"/>
          </ac:picMkLst>
        </pc:picChg>
      </pc:sldChg>
      <pc:sldChg chg="addSp delSp modSp mod modAnim modShow">
        <pc:chgData name="ליאור יעקב" userId="b3e2276e-ebf7-48e0-acca-d28f63e943a2" providerId="ADAL" clId="{C94E1BD6-FC78-424D-A4F6-30897AAC2867}" dt="2024-07-08T14:42:28.116" v="91" actId="729"/>
        <pc:sldMkLst>
          <pc:docMk/>
          <pc:sldMk cId="1594043072" sldId="375"/>
        </pc:sldMkLst>
        <pc:picChg chg="add del mod">
          <ac:chgData name="ליאור יעקב" userId="b3e2276e-ebf7-48e0-acca-d28f63e943a2" providerId="ADAL" clId="{C94E1BD6-FC78-424D-A4F6-30897AAC2867}" dt="2024-07-08T13:58:29.363" v="24" actId="21"/>
          <ac:picMkLst>
            <pc:docMk/>
            <pc:sldMk cId="1594043072" sldId="375"/>
            <ac:picMk id="7" creationId="{5193ED5C-E63F-906C-4AAE-E3CDD698C21A}"/>
          </ac:picMkLst>
        </pc:picChg>
        <pc:picChg chg="add del mod">
          <ac:chgData name="ליאור יעקב" userId="b3e2276e-ebf7-48e0-acca-d28f63e943a2" providerId="ADAL" clId="{C94E1BD6-FC78-424D-A4F6-30897AAC2867}" dt="2024-07-08T13:58:29.363" v="24" actId="21"/>
          <ac:picMkLst>
            <pc:docMk/>
            <pc:sldMk cId="1594043072" sldId="375"/>
            <ac:picMk id="9" creationId="{05C1CF23-5EAB-9572-C281-313A06BD9078}"/>
          </ac:picMkLst>
        </pc:picChg>
        <pc:picChg chg="add del mod">
          <ac:chgData name="ליאור יעקב" userId="b3e2276e-ebf7-48e0-acca-d28f63e943a2" providerId="ADAL" clId="{C94E1BD6-FC78-424D-A4F6-30897AAC2867}" dt="2024-07-08T13:55:17.377" v="22" actId="478"/>
          <ac:picMkLst>
            <pc:docMk/>
            <pc:sldMk cId="1594043072" sldId="375"/>
            <ac:picMk id="12" creationId="{83FE6F50-9775-DA9A-025B-6907EBB7A1AA}"/>
          </ac:picMkLst>
        </pc:picChg>
        <pc:picChg chg="add del mod">
          <ac:chgData name="ליאור יעקב" userId="b3e2276e-ebf7-48e0-acca-d28f63e943a2" providerId="ADAL" clId="{C94E1BD6-FC78-424D-A4F6-30897AAC2867}" dt="2024-07-08T13:55:12.210" v="20" actId="478"/>
          <ac:picMkLst>
            <pc:docMk/>
            <pc:sldMk cId="1594043072" sldId="375"/>
            <ac:picMk id="13" creationId="{1C37E715-7CD5-C1CE-A63B-0B2805032378}"/>
          </ac:picMkLst>
        </pc:picChg>
      </pc:sldChg>
      <pc:sldChg chg="modAnim">
        <pc:chgData name="ליאור יעקב" userId="b3e2276e-ebf7-48e0-acca-d28f63e943a2" providerId="ADAL" clId="{C94E1BD6-FC78-424D-A4F6-30897AAC2867}" dt="2024-07-08T15:15:01.922" v="125"/>
        <pc:sldMkLst>
          <pc:docMk/>
          <pc:sldMk cId="2632385464" sldId="376"/>
        </pc:sldMkLst>
      </pc:sldChg>
      <pc:sldChg chg="modSp mod">
        <pc:chgData name="ליאור יעקב" userId="b3e2276e-ebf7-48e0-acca-d28f63e943a2" providerId="ADAL" clId="{C94E1BD6-FC78-424D-A4F6-30897AAC2867}" dt="2024-07-08T14:05:50.491" v="78" actId="20577"/>
        <pc:sldMkLst>
          <pc:docMk/>
          <pc:sldMk cId="3067993907" sldId="379"/>
        </pc:sldMkLst>
        <pc:spChg chg="mod">
          <ac:chgData name="ליאור יעקב" userId="b3e2276e-ebf7-48e0-acca-d28f63e943a2" providerId="ADAL" clId="{C94E1BD6-FC78-424D-A4F6-30897AAC2867}" dt="2024-07-08T14:05:50.491" v="78" actId="20577"/>
          <ac:spMkLst>
            <pc:docMk/>
            <pc:sldMk cId="3067993907" sldId="379"/>
            <ac:spMk id="13" creationId="{7D3D9662-5CAC-2EDA-5FF1-8B8579604E0C}"/>
          </ac:spMkLst>
        </pc:spChg>
      </pc:sldChg>
      <pc:sldChg chg="addSp modSp new del mod setBg">
        <pc:chgData name="ליאור יעקב" userId="b3e2276e-ebf7-48e0-acca-d28f63e943a2" providerId="ADAL" clId="{C94E1BD6-FC78-424D-A4F6-30897AAC2867}" dt="2024-07-08T15:10:27.434" v="114" actId="47"/>
        <pc:sldMkLst>
          <pc:docMk/>
          <pc:sldMk cId="824387064" sldId="380"/>
        </pc:sldMkLst>
        <pc:spChg chg="mod">
          <ac:chgData name="ליאור יעקב" userId="b3e2276e-ebf7-48e0-acca-d28f63e943a2" providerId="ADAL" clId="{C94E1BD6-FC78-424D-A4F6-30897AAC2867}" dt="2024-07-08T15:10:25.326" v="113" actId="20577"/>
          <ac:spMkLst>
            <pc:docMk/>
            <pc:sldMk cId="824387064" sldId="380"/>
            <ac:spMk id="2" creationId="{5983ECF0-E514-E59D-CD5B-1A0830DDD11C}"/>
          </ac:spMkLst>
        </pc:spChg>
        <pc:spChg chg="mo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3" creationId="{53E6B935-E150-11C4-7753-85A1B2C93D63}"/>
          </ac:spMkLst>
        </pc:spChg>
        <pc:spChg chg="ad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8" creationId="{1B15ED52-F352-441B-82BF-E0EA34836D08}"/>
          </ac:spMkLst>
        </pc:spChg>
        <pc:spChg chg="ad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10" creationId="{3B2E3793-BFE6-45A2-9B7B-E18844431C99}"/>
          </ac:spMkLst>
        </pc:spChg>
        <pc:spChg chg="ad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12" creationId="{BC4C4868-CB8F-4AF9-9CDB-8108F2C19B67}"/>
          </ac:spMkLst>
        </pc:spChg>
        <pc:spChg chg="ad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14" creationId="{375E0459-6403-40CD-989D-56A4407CA12E}"/>
          </ac:spMkLst>
        </pc:spChg>
        <pc:spChg chg="ad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16" creationId="{53E5B1A8-3AC9-4BD1-9BBC-78CA94F2D1BA}"/>
          </ac:spMkLst>
        </pc:spChg>
      </pc:sldChg>
    </pc:docChg>
  </pc:docChgLst>
  <pc:docChgLst>
    <pc:chgData name="315838417@idf.il" userId="S::urn:spo:guest#315838417@idf.il::" providerId="AD" clId="Web-{9317A7F1-B688-DE30-CED1-AE7757DC88EC}"/>
    <pc:docChg chg="addSld modSld modSection">
      <pc:chgData name="315838417@idf.il" userId="S::urn:spo:guest#315838417@idf.il::" providerId="AD" clId="Web-{9317A7F1-B688-DE30-CED1-AE7757DC88EC}" dt="2024-07-05T07:24:06.740" v="470" actId="20577"/>
      <pc:docMkLst>
        <pc:docMk/>
      </pc:docMkLst>
      <pc:sldChg chg="addSp delSp modSp mod setBg modNotes">
        <pc:chgData name="315838417@idf.il" userId="S::urn:spo:guest#315838417@idf.il::" providerId="AD" clId="Web-{9317A7F1-B688-DE30-CED1-AE7757DC88EC}" dt="2024-07-05T07:15:07.869" v="153"/>
        <pc:sldMkLst>
          <pc:docMk/>
          <pc:sldMk cId="3618698634" sldId="314"/>
        </pc:sldMkLst>
        <pc:spChg chg="mod">
          <ac:chgData name="315838417@idf.il" userId="S::urn:spo:guest#315838417@idf.il::" providerId="AD" clId="Web-{9317A7F1-B688-DE30-CED1-AE7757DC88EC}" dt="2024-07-05T07:07:50.720" v="52"/>
          <ac:spMkLst>
            <pc:docMk/>
            <pc:sldMk cId="3618698634" sldId="314"/>
            <ac:spMk id="2" creationId="{EA6F9AD6-1F5E-4378-6ECA-99630DB4B807}"/>
          </ac:spMkLst>
        </pc:spChg>
        <pc:spChg chg="add del mod">
          <ac:chgData name="315838417@idf.il" userId="S::urn:spo:guest#315838417@idf.il::" providerId="AD" clId="Web-{9317A7F1-B688-DE30-CED1-AE7757DC88EC}" dt="2024-07-05T07:05:20.092" v="6"/>
          <ac:spMkLst>
            <pc:docMk/>
            <pc:sldMk cId="3618698634" sldId="314"/>
            <ac:spMk id="3" creationId="{8A833D3A-C334-3B02-7FBD-B8D7C27D6E71}"/>
          </ac:spMkLst>
        </pc:spChg>
        <pc:spChg chg="mod">
          <ac:chgData name="315838417@idf.il" userId="S::urn:spo:guest#315838417@idf.il::" providerId="AD" clId="Web-{9317A7F1-B688-DE30-CED1-AE7757DC88EC}" dt="2024-07-05T07:07:50.720" v="52"/>
          <ac:spMkLst>
            <pc:docMk/>
            <pc:sldMk cId="3618698634" sldId="314"/>
            <ac:spMk id="9" creationId="{0FC159A9-AB29-021F-F179-D9682042D19A}"/>
          </ac:spMkLst>
        </pc:spChg>
        <pc:spChg chg="add del">
          <ac:chgData name="315838417@idf.il" userId="S::urn:spo:guest#315838417@idf.il::" providerId="AD" clId="Web-{9317A7F1-B688-DE30-CED1-AE7757DC88EC}" dt="2024-07-05T07:07:46.751" v="49"/>
          <ac:spMkLst>
            <pc:docMk/>
            <pc:sldMk cId="3618698634" sldId="314"/>
            <ac:spMk id="15" creationId="{E02239D2-A05D-4A1C-9F06-FBA7FC730E1B}"/>
          </ac:spMkLst>
        </pc:spChg>
        <pc:spChg chg="add del">
          <ac:chgData name="315838417@idf.il" userId="S::urn:spo:guest#315838417@idf.il::" providerId="AD" clId="Web-{9317A7F1-B688-DE30-CED1-AE7757DC88EC}" dt="2024-07-05T07:07:50.704" v="51"/>
          <ac:spMkLst>
            <pc:docMk/>
            <pc:sldMk cId="3618698634" sldId="314"/>
            <ac:spMk id="17" creationId="{B14C2221-2B8C-494D-9442-F812DF4E8794}"/>
          </ac:spMkLst>
        </pc:spChg>
        <pc:spChg chg="add">
          <ac:chgData name="315838417@idf.il" userId="S::urn:spo:guest#315838417@idf.il::" providerId="AD" clId="Web-{9317A7F1-B688-DE30-CED1-AE7757DC88EC}" dt="2024-07-05T07:07:50.720" v="52"/>
          <ac:spMkLst>
            <pc:docMk/>
            <pc:sldMk cId="3618698634" sldId="314"/>
            <ac:spMk id="19" creationId="{E02239D2-A05D-4A1C-9F06-FBA7FC730E1B}"/>
          </ac:spMkLst>
        </pc:spChg>
        <pc:grpChg chg="add del mod">
          <ac:chgData name="315838417@idf.il" userId="S::urn:spo:guest#315838417@idf.il::" providerId="AD" clId="Web-{9317A7F1-B688-DE30-CED1-AE7757DC88EC}" dt="2024-07-05T07:07:50.720" v="52"/>
          <ac:grpSpMkLst>
            <pc:docMk/>
            <pc:sldMk cId="3618698634" sldId="314"/>
            <ac:grpSpMk id="7" creationId="{60FAE41F-9313-A76E-13C7-9E7F559BB917}"/>
          </ac:grpSpMkLst>
        </pc:grpChg>
      </pc:sldChg>
      <pc:sldChg chg="addSp delSp modSp add replId modNotes">
        <pc:chgData name="315838417@idf.il" userId="S::urn:spo:guest#315838417@idf.il::" providerId="AD" clId="Web-{9317A7F1-B688-DE30-CED1-AE7757DC88EC}" dt="2024-07-05T07:23:24.020" v="456"/>
        <pc:sldMkLst>
          <pc:docMk/>
          <pc:sldMk cId="2160116112" sldId="355"/>
        </pc:sldMkLst>
        <pc:spChg chg="mod">
          <ac:chgData name="315838417@idf.il" userId="S::urn:spo:guest#315838417@idf.il::" providerId="AD" clId="Web-{9317A7F1-B688-DE30-CED1-AE7757DC88EC}" dt="2024-07-05T07:10:08.863" v="76"/>
          <ac:spMkLst>
            <pc:docMk/>
            <pc:sldMk cId="2160116112" sldId="355"/>
            <ac:spMk id="2" creationId="{EA6F9AD6-1F5E-4378-6ECA-99630DB4B807}"/>
          </ac:spMkLst>
        </pc:spChg>
        <pc:spChg chg="add del mod">
          <ac:chgData name="315838417@idf.il" userId="S::urn:spo:guest#315838417@idf.il::" providerId="AD" clId="Web-{9317A7F1-B688-DE30-CED1-AE7757DC88EC}" dt="2024-07-05T07:10:08.863" v="76"/>
          <ac:spMkLst>
            <pc:docMk/>
            <pc:sldMk cId="2160116112" sldId="355"/>
            <ac:spMk id="9" creationId="{0FC159A9-AB29-021F-F179-D9682042D19A}"/>
          </ac:spMkLst>
        </pc:spChg>
        <pc:spChg chg="del">
          <ac:chgData name="315838417@idf.il" userId="S::urn:spo:guest#315838417@idf.il::" providerId="AD" clId="Web-{9317A7F1-B688-DE30-CED1-AE7757DC88EC}" dt="2024-07-05T07:10:08.863" v="76"/>
          <ac:spMkLst>
            <pc:docMk/>
            <pc:sldMk cId="2160116112" sldId="355"/>
            <ac:spMk id="19" creationId="{E02239D2-A05D-4A1C-9F06-FBA7FC730E1B}"/>
          </ac:spMkLst>
        </pc:spChg>
        <pc:spChg chg="add">
          <ac:chgData name="315838417@idf.il" userId="S::urn:spo:guest#315838417@idf.il::" providerId="AD" clId="Web-{9317A7F1-B688-DE30-CED1-AE7757DC88EC}" dt="2024-07-05T07:10:08.863" v="76"/>
          <ac:spMkLst>
            <pc:docMk/>
            <pc:sldMk cId="2160116112" sldId="355"/>
            <ac:spMk id="24" creationId="{E02239D2-A05D-4A1C-9F06-FBA7FC730E1B}"/>
          </ac:spMkLst>
        </pc:spChg>
      </pc:sldChg>
      <pc:sldChg chg="modSp add replId">
        <pc:chgData name="315838417@idf.il" userId="S::urn:spo:guest#315838417@idf.il::" providerId="AD" clId="Web-{9317A7F1-B688-DE30-CED1-AE7757DC88EC}" dt="2024-07-05T07:24:06.740" v="470" actId="20577"/>
        <pc:sldMkLst>
          <pc:docMk/>
          <pc:sldMk cId="441466721" sldId="356"/>
        </pc:sldMkLst>
        <pc:spChg chg="mod">
          <ac:chgData name="315838417@idf.il" userId="S::urn:spo:guest#315838417@idf.il::" providerId="AD" clId="Web-{9317A7F1-B688-DE30-CED1-AE7757DC88EC}" dt="2024-07-05T07:24:06.740" v="470" actId="20577"/>
          <ac:spMkLst>
            <pc:docMk/>
            <pc:sldMk cId="441466721" sldId="356"/>
            <ac:spMk id="9" creationId="{0FC159A9-AB29-021F-F179-D9682042D19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A1620-404C-4DB6-97AD-89EF31A160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DC7C60-50EE-410E-BD7B-7364F59ACBA9}">
      <dgm:prSet/>
      <dgm:spPr/>
      <dgm:t>
        <a:bodyPr/>
        <a:lstStyle/>
        <a:p>
          <a:r>
            <a: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Optimization:</a:t>
          </a:r>
          <a:r>
            <a: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 Further research into more efficient training methods and architectures.</a:t>
          </a:r>
        </a:p>
      </dgm:t>
    </dgm:pt>
    <dgm:pt modelId="{2AC0D4AD-EF80-4131-A2B6-9F57B64B1718}" type="parTrans" cxnId="{265EF64E-8E25-4D27-B82F-B85E713CF079}">
      <dgm:prSet/>
      <dgm:spPr/>
      <dgm:t>
        <a:bodyPr/>
        <a:lstStyle/>
        <a:p>
          <a:endParaRPr lang="en-US"/>
        </a:p>
      </dgm:t>
    </dgm:pt>
    <dgm:pt modelId="{360BB604-5167-45E5-8388-C0DC09894195}" type="sibTrans" cxnId="{265EF64E-8E25-4D27-B82F-B85E713CF079}">
      <dgm:prSet/>
      <dgm:spPr/>
      <dgm:t>
        <a:bodyPr/>
        <a:lstStyle/>
        <a:p>
          <a:endParaRPr lang="en-US"/>
        </a:p>
      </dgm:t>
    </dgm:pt>
    <dgm:pt modelId="{65703FF2-F4A1-4644-BCB3-0C38FFE0173F}">
      <dgm:prSet/>
      <dgm:spPr/>
      <dgm:t>
        <a:bodyPr/>
        <a:lstStyle/>
        <a:p>
          <a:r>
            <a: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Applications:</a:t>
          </a:r>
          <a:r>
            <a: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 Explore the use of shifted window-based self-attention in NLP.</a:t>
          </a:r>
        </a:p>
      </dgm:t>
    </dgm:pt>
    <dgm:pt modelId="{D316BEAF-605C-4792-BE0A-1B76E30720A1}" type="parTrans" cxnId="{15D4722A-7BF0-4F8A-9EE2-6DE82A3EECF4}">
      <dgm:prSet/>
      <dgm:spPr/>
      <dgm:t>
        <a:bodyPr/>
        <a:lstStyle/>
        <a:p>
          <a:endParaRPr lang="en-US"/>
        </a:p>
      </dgm:t>
    </dgm:pt>
    <dgm:pt modelId="{487A8694-4928-47A0-876E-9219A153FA8B}" type="sibTrans" cxnId="{15D4722A-7BF0-4F8A-9EE2-6DE82A3EECF4}">
      <dgm:prSet/>
      <dgm:spPr/>
      <dgm:t>
        <a:bodyPr/>
        <a:lstStyle/>
        <a:p>
          <a:endParaRPr lang="en-US"/>
        </a:p>
      </dgm:t>
    </dgm:pt>
    <dgm:pt modelId="{42DA23A1-C976-455D-B128-4E72F53060C8}">
      <dgm:prSet/>
      <dgm:spPr/>
      <dgm:t>
        <a:bodyPr/>
        <a:lstStyle/>
        <a:p>
          <a:r>
            <a: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Integration:</a:t>
          </a:r>
          <a:r>
            <a: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 Combining Swin Transformers with other models and techniques for enhanced performance.</a:t>
          </a:r>
        </a:p>
      </dgm:t>
    </dgm:pt>
    <dgm:pt modelId="{3478E4F9-145D-4563-9072-AED33188DACB}" type="parTrans" cxnId="{C6799C34-82C9-4DEE-9064-72D849636408}">
      <dgm:prSet/>
      <dgm:spPr/>
      <dgm:t>
        <a:bodyPr/>
        <a:lstStyle/>
        <a:p>
          <a:endParaRPr lang="en-US"/>
        </a:p>
      </dgm:t>
    </dgm:pt>
    <dgm:pt modelId="{02A2A88F-BCF2-4472-9A51-0A48FA5B9546}" type="sibTrans" cxnId="{C6799C34-82C9-4DEE-9064-72D849636408}">
      <dgm:prSet/>
      <dgm:spPr/>
      <dgm:t>
        <a:bodyPr/>
        <a:lstStyle/>
        <a:p>
          <a:endParaRPr lang="en-US"/>
        </a:p>
      </dgm:t>
    </dgm:pt>
    <dgm:pt modelId="{0C94A6A5-D736-499D-B30C-48ED5AD355A7}" type="pres">
      <dgm:prSet presAssocID="{685A1620-404C-4DB6-97AD-89EF31A1602D}" presName="root" presStyleCnt="0">
        <dgm:presLayoutVars>
          <dgm:dir/>
          <dgm:resizeHandles val="exact"/>
        </dgm:presLayoutVars>
      </dgm:prSet>
      <dgm:spPr/>
    </dgm:pt>
    <dgm:pt modelId="{B8A9DEBD-A6C3-4FCF-84F9-9074E6A3E8FA}" type="pres">
      <dgm:prSet presAssocID="{FEDC7C60-50EE-410E-BD7B-7364F59ACBA9}" presName="compNode" presStyleCnt="0"/>
      <dgm:spPr/>
    </dgm:pt>
    <dgm:pt modelId="{6698F7BA-8820-4936-9BD8-C338C36750EB}" type="pres">
      <dgm:prSet presAssocID="{FEDC7C60-50EE-410E-BD7B-7364F59ACBA9}" presName="bgRect" presStyleLbl="bgShp" presStyleIdx="0" presStyleCnt="3"/>
      <dgm:spPr/>
    </dgm:pt>
    <dgm:pt modelId="{0E51C05F-A3A8-4EBD-A51C-68026C315367}" type="pres">
      <dgm:prSet presAssocID="{FEDC7C60-50EE-410E-BD7B-7364F59ACB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גלגלי שיניים"/>
        </a:ext>
      </dgm:extLst>
    </dgm:pt>
    <dgm:pt modelId="{982645F3-B7AD-4748-8786-A767DEDE30EE}" type="pres">
      <dgm:prSet presAssocID="{FEDC7C60-50EE-410E-BD7B-7364F59ACBA9}" presName="spaceRect" presStyleCnt="0"/>
      <dgm:spPr/>
    </dgm:pt>
    <dgm:pt modelId="{05732D41-A567-4EED-9176-93EC2F2A527F}" type="pres">
      <dgm:prSet presAssocID="{FEDC7C60-50EE-410E-BD7B-7364F59ACBA9}" presName="parTx" presStyleLbl="revTx" presStyleIdx="0" presStyleCnt="3">
        <dgm:presLayoutVars>
          <dgm:chMax val="0"/>
          <dgm:chPref val="0"/>
        </dgm:presLayoutVars>
      </dgm:prSet>
      <dgm:spPr/>
    </dgm:pt>
    <dgm:pt modelId="{758C0D82-6A7C-4211-9DAE-7C71F1A9C341}" type="pres">
      <dgm:prSet presAssocID="{360BB604-5167-45E5-8388-C0DC09894195}" presName="sibTrans" presStyleCnt="0"/>
      <dgm:spPr/>
    </dgm:pt>
    <dgm:pt modelId="{285F72EA-4808-4A79-B6AC-9637CE076D4A}" type="pres">
      <dgm:prSet presAssocID="{65703FF2-F4A1-4644-BCB3-0C38FFE0173F}" presName="compNode" presStyleCnt="0"/>
      <dgm:spPr/>
    </dgm:pt>
    <dgm:pt modelId="{45A219C4-8B38-42B7-AA8E-E9CCA6BB4F50}" type="pres">
      <dgm:prSet presAssocID="{65703FF2-F4A1-4644-BCB3-0C38FFE0173F}" presName="bgRect" presStyleLbl="bgShp" presStyleIdx="1" presStyleCnt="3"/>
      <dgm:spPr/>
    </dgm:pt>
    <dgm:pt modelId="{1C2C037C-6EB6-45BC-AC14-67035FC0CEDA}" type="pres">
      <dgm:prSet presAssocID="{65703FF2-F4A1-4644-BCB3-0C38FFE017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רובוט"/>
        </a:ext>
      </dgm:extLst>
    </dgm:pt>
    <dgm:pt modelId="{FA5B91AC-48E3-4257-9D9B-3F76E9DC1CF4}" type="pres">
      <dgm:prSet presAssocID="{65703FF2-F4A1-4644-BCB3-0C38FFE0173F}" presName="spaceRect" presStyleCnt="0"/>
      <dgm:spPr/>
    </dgm:pt>
    <dgm:pt modelId="{C5A021F2-F371-42C7-96A4-B1DEDA474ACA}" type="pres">
      <dgm:prSet presAssocID="{65703FF2-F4A1-4644-BCB3-0C38FFE0173F}" presName="parTx" presStyleLbl="revTx" presStyleIdx="1" presStyleCnt="3">
        <dgm:presLayoutVars>
          <dgm:chMax val="0"/>
          <dgm:chPref val="0"/>
        </dgm:presLayoutVars>
      </dgm:prSet>
      <dgm:spPr/>
    </dgm:pt>
    <dgm:pt modelId="{A02CE6DA-375C-476E-A62A-7C95C0E98519}" type="pres">
      <dgm:prSet presAssocID="{487A8694-4928-47A0-876E-9219A153FA8B}" presName="sibTrans" presStyleCnt="0"/>
      <dgm:spPr/>
    </dgm:pt>
    <dgm:pt modelId="{8CA8E936-C2BC-4A49-BA01-61AD18F1EDD1}" type="pres">
      <dgm:prSet presAssocID="{42DA23A1-C976-455D-B128-4E72F53060C8}" presName="compNode" presStyleCnt="0"/>
      <dgm:spPr/>
    </dgm:pt>
    <dgm:pt modelId="{985020BE-24B7-4E53-9AF0-F0E363FB09C8}" type="pres">
      <dgm:prSet presAssocID="{42DA23A1-C976-455D-B128-4E72F53060C8}" presName="bgRect" presStyleLbl="bgShp" presStyleIdx="2" presStyleCnt="3"/>
      <dgm:spPr/>
    </dgm:pt>
    <dgm:pt modelId="{204C8683-AB70-40B1-A43B-FB2F7EC1ECFB}" type="pres">
      <dgm:prSet presAssocID="{42DA23A1-C976-455D-B128-4E72F53060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חשמלאי"/>
        </a:ext>
      </dgm:extLst>
    </dgm:pt>
    <dgm:pt modelId="{780F3A75-2CBA-4BD1-9313-E810324F46AA}" type="pres">
      <dgm:prSet presAssocID="{42DA23A1-C976-455D-B128-4E72F53060C8}" presName="spaceRect" presStyleCnt="0"/>
      <dgm:spPr/>
    </dgm:pt>
    <dgm:pt modelId="{5D55FCB0-A1CD-4A43-BA43-5BEE4FE929FD}" type="pres">
      <dgm:prSet presAssocID="{42DA23A1-C976-455D-B128-4E72F53060C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530D31F-4AED-46B0-B846-75B0C3475ECC}" type="presOf" srcId="{42DA23A1-C976-455D-B128-4E72F53060C8}" destId="{5D55FCB0-A1CD-4A43-BA43-5BEE4FE929FD}" srcOrd="0" destOrd="0" presId="urn:microsoft.com/office/officeart/2018/2/layout/IconVerticalSolidList"/>
    <dgm:cxn modelId="{15D4722A-7BF0-4F8A-9EE2-6DE82A3EECF4}" srcId="{685A1620-404C-4DB6-97AD-89EF31A1602D}" destId="{65703FF2-F4A1-4644-BCB3-0C38FFE0173F}" srcOrd="1" destOrd="0" parTransId="{D316BEAF-605C-4792-BE0A-1B76E30720A1}" sibTransId="{487A8694-4928-47A0-876E-9219A153FA8B}"/>
    <dgm:cxn modelId="{C6799C34-82C9-4DEE-9064-72D849636408}" srcId="{685A1620-404C-4DB6-97AD-89EF31A1602D}" destId="{42DA23A1-C976-455D-B128-4E72F53060C8}" srcOrd="2" destOrd="0" parTransId="{3478E4F9-145D-4563-9072-AED33188DACB}" sibTransId="{02A2A88F-BCF2-4472-9A51-0A48FA5B9546}"/>
    <dgm:cxn modelId="{265EF64E-8E25-4D27-B82F-B85E713CF079}" srcId="{685A1620-404C-4DB6-97AD-89EF31A1602D}" destId="{FEDC7C60-50EE-410E-BD7B-7364F59ACBA9}" srcOrd="0" destOrd="0" parTransId="{2AC0D4AD-EF80-4131-A2B6-9F57B64B1718}" sibTransId="{360BB604-5167-45E5-8388-C0DC09894195}"/>
    <dgm:cxn modelId="{EA3B7B77-C534-4D98-BC01-5D106E5B38F7}" type="presOf" srcId="{FEDC7C60-50EE-410E-BD7B-7364F59ACBA9}" destId="{05732D41-A567-4EED-9176-93EC2F2A527F}" srcOrd="0" destOrd="0" presId="urn:microsoft.com/office/officeart/2018/2/layout/IconVerticalSolidList"/>
    <dgm:cxn modelId="{92D9B89A-369C-4577-BF15-DD403CFCE550}" type="presOf" srcId="{65703FF2-F4A1-4644-BCB3-0C38FFE0173F}" destId="{C5A021F2-F371-42C7-96A4-B1DEDA474ACA}" srcOrd="0" destOrd="0" presId="urn:microsoft.com/office/officeart/2018/2/layout/IconVerticalSolidList"/>
    <dgm:cxn modelId="{EE8A7CD8-7657-4104-AF66-FC4DA6296FE7}" type="presOf" srcId="{685A1620-404C-4DB6-97AD-89EF31A1602D}" destId="{0C94A6A5-D736-499D-B30C-48ED5AD355A7}" srcOrd="0" destOrd="0" presId="urn:microsoft.com/office/officeart/2018/2/layout/IconVerticalSolidList"/>
    <dgm:cxn modelId="{30F6072A-7E55-44F1-95C0-0E949C607BAE}" type="presParOf" srcId="{0C94A6A5-D736-499D-B30C-48ED5AD355A7}" destId="{B8A9DEBD-A6C3-4FCF-84F9-9074E6A3E8FA}" srcOrd="0" destOrd="0" presId="urn:microsoft.com/office/officeart/2018/2/layout/IconVerticalSolidList"/>
    <dgm:cxn modelId="{DDEEEEC8-CD82-43F0-A9EF-A1EBF6F382F2}" type="presParOf" srcId="{B8A9DEBD-A6C3-4FCF-84F9-9074E6A3E8FA}" destId="{6698F7BA-8820-4936-9BD8-C338C36750EB}" srcOrd="0" destOrd="0" presId="urn:microsoft.com/office/officeart/2018/2/layout/IconVerticalSolidList"/>
    <dgm:cxn modelId="{7CA37EC2-6AD1-490E-AE5C-165E2EC30CC1}" type="presParOf" srcId="{B8A9DEBD-A6C3-4FCF-84F9-9074E6A3E8FA}" destId="{0E51C05F-A3A8-4EBD-A51C-68026C315367}" srcOrd="1" destOrd="0" presId="urn:microsoft.com/office/officeart/2018/2/layout/IconVerticalSolidList"/>
    <dgm:cxn modelId="{180F0304-B2E6-4401-BD17-E362B654325C}" type="presParOf" srcId="{B8A9DEBD-A6C3-4FCF-84F9-9074E6A3E8FA}" destId="{982645F3-B7AD-4748-8786-A767DEDE30EE}" srcOrd="2" destOrd="0" presId="urn:microsoft.com/office/officeart/2018/2/layout/IconVerticalSolidList"/>
    <dgm:cxn modelId="{A8E06A80-21B8-410D-8AA0-FC8EA7AD8622}" type="presParOf" srcId="{B8A9DEBD-A6C3-4FCF-84F9-9074E6A3E8FA}" destId="{05732D41-A567-4EED-9176-93EC2F2A527F}" srcOrd="3" destOrd="0" presId="urn:microsoft.com/office/officeart/2018/2/layout/IconVerticalSolidList"/>
    <dgm:cxn modelId="{5E55E78E-9003-4572-B488-63331F9F38A5}" type="presParOf" srcId="{0C94A6A5-D736-499D-B30C-48ED5AD355A7}" destId="{758C0D82-6A7C-4211-9DAE-7C71F1A9C341}" srcOrd="1" destOrd="0" presId="urn:microsoft.com/office/officeart/2018/2/layout/IconVerticalSolidList"/>
    <dgm:cxn modelId="{123F8250-5B86-436E-995F-C8C45A371565}" type="presParOf" srcId="{0C94A6A5-D736-499D-B30C-48ED5AD355A7}" destId="{285F72EA-4808-4A79-B6AC-9637CE076D4A}" srcOrd="2" destOrd="0" presId="urn:microsoft.com/office/officeart/2018/2/layout/IconVerticalSolidList"/>
    <dgm:cxn modelId="{6261F6B8-D1E5-4BEA-A51D-D8F0BC0903CA}" type="presParOf" srcId="{285F72EA-4808-4A79-B6AC-9637CE076D4A}" destId="{45A219C4-8B38-42B7-AA8E-E9CCA6BB4F50}" srcOrd="0" destOrd="0" presId="urn:microsoft.com/office/officeart/2018/2/layout/IconVerticalSolidList"/>
    <dgm:cxn modelId="{6C80A965-84F7-4A8C-A4B3-C5AA169DA971}" type="presParOf" srcId="{285F72EA-4808-4A79-B6AC-9637CE076D4A}" destId="{1C2C037C-6EB6-45BC-AC14-67035FC0CEDA}" srcOrd="1" destOrd="0" presId="urn:microsoft.com/office/officeart/2018/2/layout/IconVerticalSolidList"/>
    <dgm:cxn modelId="{CF4A58F9-BD60-414B-9EAA-13E1B2AD227D}" type="presParOf" srcId="{285F72EA-4808-4A79-B6AC-9637CE076D4A}" destId="{FA5B91AC-48E3-4257-9D9B-3F76E9DC1CF4}" srcOrd="2" destOrd="0" presId="urn:microsoft.com/office/officeart/2018/2/layout/IconVerticalSolidList"/>
    <dgm:cxn modelId="{5853F0AF-1BFF-432B-A13D-FDB4A3FB7AFE}" type="presParOf" srcId="{285F72EA-4808-4A79-B6AC-9637CE076D4A}" destId="{C5A021F2-F371-42C7-96A4-B1DEDA474ACA}" srcOrd="3" destOrd="0" presId="urn:microsoft.com/office/officeart/2018/2/layout/IconVerticalSolidList"/>
    <dgm:cxn modelId="{9D15EBAE-01C3-4CF3-91A6-F9834FB33DC9}" type="presParOf" srcId="{0C94A6A5-D736-499D-B30C-48ED5AD355A7}" destId="{A02CE6DA-375C-476E-A62A-7C95C0E98519}" srcOrd="3" destOrd="0" presId="urn:microsoft.com/office/officeart/2018/2/layout/IconVerticalSolidList"/>
    <dgm:cxn modelId="{BA1DC41C-ECAE-47FA-A13A-D301BA09D052}" type="presParOf" srcId="{0C94A6A5-D736-499D-B30C-48ED5AD355A7}" destId="{8CA8E936-C2BC-4A49-BA01-61AD18F1EDD1}" srcOrd="4" destOrd="0" presId="urn:microsoft.com/office/officeart/2018/2/layout/IconVerticalSolidList"/>
    <dgm:cxn modelId="{46979B71-3F2A-4F5C-A231-4DA47DD0A5DD}" type="presParOf" srcId="{8CA8E936-C2BC-4A49-BA01-61AD18F1EDD1}" destId="{985020BE-24B7-4E53-9AF0-F0E363FB09C8}" srcOrd="0" destOrd="0" presId="urn:microsoft.com/office/officeart/2018/2/layout/IconVerticalSolidList"/>
    <dgm:cxn modelId="{1F59AA65-B3B8-4297-9EA0-AAF2A392EC5E}" type="presParOf" srcId="{8CA8E936-C2BC-4A49-BA01-61AD18F1EDD1}" destId="{204C8683-AB70-40B1-A43B-FB2F7EC1ECFB}" srcOrd="1" destOrd="0" presId="urn:microsoft.com/office/officeart/2018/2/layout/IconVerticalSolidList"/>
    <dgm:cxn modelId="{4A8C3022-2178-4386-938F-5A6935F37D9B}" type="presParOf" srcId="{8CA8E936-C2BC-4A49-BA01-61AD18F1EDD1}" destId="{780F3A75-2CBA-4BD1-9313-E810324F46AA}" srcOrd="2" destOrd="0" presId="urn:microsoft.com/office/officeart/2018/2/layout/IconVerticalSolidList"/>
    <dgm:cxn modelId="{628B31D0-4F77-40E9-A942-20CC1D0DFFBF}" type="presParOf" srcId="{8CA8E936-C2BC-4A49-BA01-61AD18F1EDD1}" destId="{5D55FCB0-A1CD-4A43-BA43-5BEE4FE929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8F7BA-8820-4936-9BD8-C338C36750EB}">
      <dsp:nvSpPr>
        <dsp:cNvPr id="0" name=""/>
        <dsp:cNvSpPr/>
      </dsp:nvSpPr>
      <dsp:spPr>
        <a:xfrm>
          <a:off x="0" y="632"/>
          <a:ext cx="5398067" cy="148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1C05F-A3A8-4EBD-A51C-68026C315367}">
      <dsp:nvSpPr>
        <dsp:cNvPr id="0" name=""/>
        <dsp:cNvSpPr/>
      </dsp:nvSpPr>
      <dsp:spPr>
        <a:xfrm>
          <a:off x="448009" y="333863"/>
          <a:ext cx="814562" cy="814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32D41-A567-4EED-9176-93EC2F2A527F}">
      <dsp:nvSpPr>
        <dsp:cNvPr id="0" name=""/>
        <dsp:cNvSpPr/>
      </dsp:nvSpPr>
      <dsp:spPr>
        <a:xfrm>
          <a:off x="1710581" y="632"/>
          <a:ext cx="3687485" cy="148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742" tIns="156742" rIns="156742" bIns="15674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Optimization:</a:t>
          </a:r>
          <a:r>
            <a:rPr lang="en-US" sz="2000" kern="12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 Further research into more efficient training methods and architectures.</a:t>
          </a:r>
        </a:p>
      </dsp:txBody>
      <dsp:txXfrm>
        <a:off x="1710581" y="632"/>
        <a:ext cx="3687485" cy="1481022"/>
      </dsp:txXfrm>
    </dsp:sp>
    <dsp:sp modelId="{45A219C4-8B38-42B7-AA8E-E9CCA6BB4F50}">
      <dsp:nvSpPr>
        <dsp:cNvPr id="0" name=""/>
        <dsp:cNvSpPr/>
      </dsp:nvSpPr>
      <dsp:spPr>
        <a:xfrm>
          <a:off x="0" y="1851911"/>
          <a:ext cx="5398067" cy="148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C037C-6EB6-45BC-AC14-67035FC0CEDA}">
      <dsp:nvSpPr>
        <dsp:cNvPr id="0" name=""/>
        <dsp:cNvSpPr/>
      </dsp:nvSpPr>
      <dsp:spPr>
        <a:xfrm>
          <a:off x="448009" y="2185141"/>
          <a:ext cx="814562" cy="814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021F2-F371-42C7-96A4-B1DEDA474ACA}">
      <dsp:nvSpPr>
        <dsp:cNvPr id="0" name=""/>
        <dsp:cNvSpPr/>
      </dsp:nvSpPr>
      <dsp:spPr>
        <a:xfrm>
          <a:off x="1710581" y="1851911"/>
          <a:ext cx="3687485" cy="148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742" tIns="156742" rIns="156742" bIns="15674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Applications:</a:t>
          </a:r>
          <a:r>
            <a:rPr lang="en-US" sz="2000" kern="12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 Explore the use of shifted window-based self-attention in NLP.</a:t>
          </a:r>
        </a:p>
      </dsp:txBody>
      <dsp:txXfrm>
        <a:off x="1710581" y="1851911"/>
        <a:ext cx="3687485" cy="1481022"/>
      </dsp:txXfrm>
    </dsp:sp>
    <dsp:sp modelId="{985020BE-24B7-4E53-9AF0-F0E363FB09C8}">
      <dsp:nvSpPr>
        <dsp:cNvPr id="0" name=""/>
        <dsp:cNvSpPr/>
      </dsp:nvSpPr>
      <dsp:spPr>
        <a:xfrm>
          <a:off x="0" y="3703189"/>
          <a:ext cx="5398067" cy="1481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C8683-AB70-40B1-A43B-FB2F7EC1ECFB}">
      <dsp:nvSpPr>
        <dsp:cNvPr id="0" name=""/>
        <dsp:cNvSpPr/>
      </dsp:nvSpPr>
      <dsp:spPr>
        <a:xfrm>
          <a:off x="448009" y="4036419"/>
          <a:ext cx="814562" cy="814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5FCB0-A1CD-4A43-BA43-5BEE4FE929FD}">
      <dsp:nvSpPr>
        <dsp:cNvPr id="0" name=""/>
        <dsp:cNvSpPr/>
      </dsp:nvSpPr>
      <dsp:spPr>
        <a:xfrm>
          <a:off x="1710581" y="3703189"/>
          <a:ext cx="3687485" cy="148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742" tIns="156742" rIns="156742" bIns="15674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Integration:</a:t>
          </a:r>
          <a:r>
            <a:rPr lang="en-US" sz="2000" kern="12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rPr>
            <a:t> Combining Swin Transformers with other models and techniques for enhanced performance.</a:t>
          </a:r>
        </a:p>
      </dsp:txBody>
      <dsp:txXfrm>
        <a:off x="1710581" y="3703189"/>
        <a:ext cx="3687485" cy="1481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D1ECD-7172-498B-8A47-11E3EB142B20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D4693-0FEA-43AD-A585-6B9CE69FB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CBCDC5-AB86-4EA1-8460-E489A0357D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995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065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US" b="1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Patch Merging</a:t>
                </a:r>
                <a:endParaRPr lang="en-US">
                  <a:solidFill>
                    <a:srgbClr val="5053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US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number of tokens is reduced by patch merging layers as the network gets deeper by merging groups of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2×2</m:t>
                    </m:r>
                  </m:oMath>
                </a14:m>
                <a:r>
                  <a:rPr kumimoji="0" lang="en-US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neighboring patches and apply a linear layer on the 4C-dimensional concatenated features</a:t>
                </a:r>
                <a:r>
                  <a:rPr lang="en-US">
                    <a:solidFill>
                      <a:srgbClr val="5053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>
                    <a:solidFill>
                      <a:srgbClr val="5053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linear layer output’s dimension is 2C, which acts as a bottleneck and aims to capture the most important information from the merged patches</a:t>
                </a:r>
                <a:endParaRPr kumimoji="0" lang="en-US" i="0" u="none" strike="noStrike" kern="1200" cap="none" spc="0" normalizeH="0" baseline="0" noProof="0">
                  <a:ln>
                    <a:noFill/>
                  </a:ln>
                  <a:solidFill>
                    <a:srgbClr val="50535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US" b="1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Patch Merging</a:t>
                </a:r>
                <a:endParaRPr lang="en-US">
                  <a:solidFill>
                    <a:srgbClr val="5053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kumimoji="0" lang="en-US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number of tokens is reduced by patch merging layers as the network gets deeper by merging groups of </a:t>
                </a: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rPr>
                  <a:t>2×2</a:t>
                </a:r>
                <a:r>
                  <a:rPr kumimoji="0" lang="en-US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neighboring patches and apply a linear layer on the 4C-dimensional concatenated features</a:t>
                </a:r>
                <a:r>
                  <a:rPr lang="en-US">
                    <a:solidFill>
                      <a:srgbClr val="5053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>
                    <a:solidFill>
                      <a:srgbClr val="5053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linear layer output’s dimension is 2C, which acts as a bottleneck and aims to capture the most important information from the merged patches</a:t>
                </a:r>
                <a:endParaRPr kumimoji="0" lang="en-US" i="0" u="none" strike="noStrike" kern="1200" cap="none" spc="0" normalizeH="0" baseline="0" noProof="0">
                  <a:ln>
                    <a:noFill/>
                  </a:ln>
                  <a:solidFill>
                    <a:srgbClr val="50535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59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640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/>
              <a:t>Layer Normalization</a:t>
            </a:r>
            <a:r>
              <a:rPr lang="en-US" b="0"/>
              <a:t>: normalize the activations (outputs) from the previous layer (subtract by the mean and divide by the STD)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/>
              <a:t>W-MSE</a:t>
            </a:r>
            <a:r>
              <a:rPr lang="en-US" b="0"/>
              <a:t>: calculating self-attention between feature in the </a:t>
            </a:r>
            <a:r>
              <a:rPr lang="en-US" b="0" u="sng"/>
              <a:t>same window</a:t>
            </a:r>
            <a:r>
              <a:rPr lang="en-US" b="0" u="none"/>
              <a:t>. </a:t>
            </a:r>
            <a:endParaRPr lang="en-US" b="1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65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Standard ViTs compute self-attention between all patches, which results in </a:t>
            </a:r>
            <a:r>
              <a:rPr lang="en-US" b="1"/>
              <a:t>quadratic complexity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Swin Transformer solves this by computing self-attention inside windows, which results in </a:t>
            </a:r>
            <a:r>
              <a:rPr lang="en-US" b="1"/>
              <a:t>linear complexity</a:t>
            </a:r>
            <a:endParaRPr lang="en-US" b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/>
              <a:t>But, we might miss features that are between windows. For that, the authors propose </a:t>
            </a:r>
            <a:r>
              <a:rPr lang="en-US" b="1"/>
              <a:t>Shifted Windows MSA</a:t>
            </a:r>
            <a:r>
              <a:rPr lang="en-US" b="0"/>
              <a:t>, which shifts the windows to enable connections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967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229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061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69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31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6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Swin Transformer paper is about building a general-purpose transformer for vision tasks.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motivation is to leverage Transformers power and success in language tasks to vision tasks.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However, language and text are different from each other in some ways that leads to challenges in adopting the existing 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that, the Swin Transformer utilizes some special methods that overcome these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72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64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27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81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29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4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C19B-EC96-4A31-B158-8FAA6E5E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DD7D9-2073-9C23-A919-FC2F03109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ACC01-345E-5AC4-AC48-4918D86A4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83481-042B-9557-C777-F776EB0F7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CBCDC5-AB86-4EA1-8460-E489A0357D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6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1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03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0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D4693-0FEA-43AD-A585-6B9CE69FBA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33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/>
              <a:t>Patch Partition (Patch Splitting Module)</a:t>
            </a:r>
            <a:r>
              <a:rPr lang="en-US" b="0" dirty="0"/>
              <a:t>: </a:t>
            </a:r>
            <a:r>
              <a:rPr lang="en-US" dirty="0"/>
              <a:t>splits an input RGB image into non-overlapping patches by a patch splitting module, like ViT. Each patch is treated as a “token” and its feature is set as a concatenation of the raw pixel RGB values.</a:t>
            </a:r>
            <a:endParaRPr lang="en-US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/>
              <a:t>Linear Embedding</a:t>
            </a:r>
            <a:r>
              <a:rPr lang="en-US" b="0" dirty="0"/>
              <a:t>: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 linear embedding layer is applied on this raw-valued feature to project it to an arbitrary dimension (denoted as C)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Swin Blocks</a:t>
            </a:r>
            <a:r>
              <a:rPr lang="en-US" sz="18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lang="en-US" sz="2800" dirty="0"/>
              <a:t>modified self-attention computation (Swin Transformer blocks) are applied on these patch tokens. The Transformer blocks maintain the number of tokens ( H/4 × W/4 ).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800" b="1" dirty="0">
                <a:effectLst/>
              </a:rPr>
              <a:t>Patch Merging</a:t>
            </a:r>
            <a:r>
              <a:rPr lang="en-US" sz="2800" b="0" dirty="0">
                <a:effectLst/>
              </a:rPr>
              <a:t>: </a:t>
            </a:r>
            <a:r>
              <a:rPr lang="en-US" sz="2800" dirty="0"/>
              <a:t>patch merging layer concatenates the features of each group of 2 × 2 neighboring patches, and applies a linear layer on the 4C-dimensional concatenated features. This reduces the number of tokens by a multiple of 2×2 = 4 (2× downsampling of resolution), and the output dimension is set to 2C.</a:t>
            </a:r>
            <a:endParaRPr lang="en-US" sz="1800" b="1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01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BF00-05D0-A213-0EB0-2E40D36D2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96C9D-FF0F-FC82-38C2-BEB7844C1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3C76F-A496-24B2-4E53-5C0EAB05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0A677-B9D9-1FE1-FD8E-AD21F6DF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5D277-4A5D-745C-CDDB-61AA08CC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6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793C-3B08-C2AD-0073-04975FFF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750C4-657B-80BC-EE1F-DB4D20356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7C96F-D6E8-5EE3-729C-68A5F4B49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39A87-7192-A839-B280-961AAEFA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DB0E9-982A-61EF-2020-15CBD78DF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450FF-7B89-1FDF-1927-4DB10A53B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96957-8AD4-7B44-9A12-1AF06FD3C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7419A-9BE8-E0D7-ACC4-0DF2D996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24C7B-F350-FBE9-03EB-AEBEC46E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A725-BFC7-B813-ACE4-8D74D20A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35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007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862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986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006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5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767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1327-CCE3-4049-B9D2-AE18F70D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73685"/>
            <a:ext cx="11658599" cy="904898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DD772-B844-47E2-84C1-5BBF99591D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6597377"/>
            <a:ext cx="1235528" cy="248193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CE2BD0A6-9ADC-42D3-BDC2-CB992FD1F056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8D5FB-78CA-4AE8-8330-CA52CADA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03906"/>
            <a:ext cx="4114800" cy="241664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D0E4D-5BF3-400B-B67A-BD984CF1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8276" y="6597378"/>
            <a:ext cx="1217024" cy="248192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6771222C-ECF7-4399-9751-5BB7151AEC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5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68">
          <p15:clr>
            <a:srgbClr val="FBAE40"/>
          </p15:clr>
        </p15:guide>
        <p15:guide id="4" pos="7512">
          <p15:clr>
            <a:srgbClr val="FBAE40"/>
          </p15:clr>
        </p15:guide>
        <p15:guide id="5" orient="horz" pos="4152">
          <p15:clr>
            <a:srgbClr val="FBAE40"/>
          </p15:clr>
        </p15:guide>
        <p15:guide id="6" orient="horz" pos="168">
          <p15:clr>
            <a:srgbClr val="FBAE40"/>
          </p15:clr>
        </p15:guide>
        <p15:guide id="7" orient="horz" pos="744">
          <p15:clr>
            <a:srgbClr val="FBAE40"/>
          </p15:clr>
        </p15:guide>
        <p15:guide id="8" orient="horz" pos="768">
          <p15:clr>
            <a:srgbClr val="FBAE40"/>
          </p15:clr>
        </p15:guide>
        <p15:guide id="9" orient="horz" pos="7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75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CB18-DAB0-6867-526D-6B71662C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5816C-33FD-4152-5B0F-1BBBB1B6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7D068-3596-00BC-97D1-8BD59C02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16126-C2D0-4F91-4CF5-C814872E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02D97-9DA0-0514-8619-FE518263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200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069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630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436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75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3E71-C492-D194-B724-0284112D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EC2D5-36BF-DBFB-600E-B53B4B111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92155-1599-6472-F84B-86962638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E1F5E-4EC1-B78C-0AA1-524D794DA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4AF52-527A-556C-39BA-BEB66E00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7DCC-F36D-557F-1B9B-29B4A06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4CED8-F619-2CC2-BEDB-86C52FAE5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AA704-2AE7-7BD6-3F73-767326C01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B13E9-0BAD-5A3E-CD82-2B5478B6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9F21C-D5A0-01B1-BB03-FC6AEA26A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54157-9A2E-3391-82C3-BD760802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A4CA-B41D-BCD3-AA42-7C61454B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8AF01-13D4-3B2C-59BE-2B0AADB9E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F45F2-D8C2-489B-F32E-2EBF9A3F4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CC252-9474-2152-4244-8F4A087A0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52D6A-B4A6-FBD4-BEF4-381F46A1F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BF79D-97B1-77EA-A4F4-39FB5C06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265FD-0948-91C2-1516-E6853410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3D183-0903-E812-7CB4-DD179781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19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B760-2CF3-0CB0-BBEF-EC36197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9E067-E552-66C5-CDE6-BC2D57A1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C7CAC-A575-91E7-2044-483C9CC7D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2F437-02BD-8ABD-C1CE-969B36E5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3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0F9A08-BC4C-245B-28CD-51D84D58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EB031-6C60-8FED-CBEC-59F857FB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49F45-864B-5820-8408-DEFD85B1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3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89A8-5106-EFD2-127E-506787A41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8C15-AF5B-6CD7-F1C7-5D1C1E7F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F91BB-58BC-7D82-6C0B-63EA4E9B6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51BC-CBF5-A7E4-EAD0-1B0442DC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F52BF-ADD2-91EE-1104-A1ABD7A1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FA488-51EF-9BBC-6DDD-AE9C642F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5BF9-F818-B097-0711-694789C3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FB35F-719D-168C-6331-1C6CA3E87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007EE-3F2D-03B1-3BFF-ADA7CA8DC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90017-8974-ADC3-BCC4-15EF34C3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1E33E-28FA-F8E5-9528-AC7237C1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F0B4E-24C8-C580-F242-EA2DA696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8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F52D2-410E-0047-3CDF-F3E58725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4C7EE-E668-3210-4F21-E009CB6C8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306BE-E124-D960-42A1-C7CC93F86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4FF33-FF06-4A4A-A6C2-4FFFDFCE087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16CD-4C2D-92A6-71B4-AA7373CE3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C8F6B-159C-67CF-A572-4A50EC6F1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D988-78B4-411A-A65D-99DEAC5B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6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97158-1135-408E-846C-F68BBD1066A8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ED5B-BE5F-4D8F-903D-2E1B9EE5F0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60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90.png"/><Relationship Id="rId3" Type="http://schemas.openxmlformats.org/officeDocument/2006/relationships/image" Target="../media/image8.png"/><Relationship Id="rId7" Type="http://schemas.openxmlformats.org/officeDocument/2006/relationships/image" Target="../media/image270.png"/><Relationship Id="rId12" Type="http://schemas.openxmlformats.org/officeDocument/2006/relationships/slide" Target="slide14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29.png"/><Relationship Id="rId5" Type="http://schemas.openxmlformats.org/officeDocument/2006/relationships/image" Target="../media/image27.png"/><Relationship Id="rId15" Type="http://schemas.openxmlformats.org/officeDocument/2006/relationships/slide" Target="slide18.xml"/><Relationship Id="rId10" Type="http://schemas.openxmlformats.org/officeDocument/2006/relationships/image" Target="../media/image280.png"/><Relationship Id="rId4" Type="http://schemas.openxmlformats.org/officeDocument/2006/relationships/image" Target="../media/image26.png"/><Relationship Id="rId9" Type="http://schemas.openxmlformats.org/officeDocument/2006/relationships/slide" Target="slide12.xml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0" Type="http://schemas.openxmlformats.org/officeDocument/2006/relationships/image" Target="../media/image42.png"/><Relationship Id="rId4" Type="http://schemas.openxmlformats.org/officeDocument/2006/relationships/slide" Target="slide10.xml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slide" Target="slide8.xml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image-net.org/download.php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groups.csail.mit.edu/vision/datasets/ADE20K/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s://cocodataset.org/#home" TargetMode="External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3BEA-2D60-6D36-32BB-24F56EE4D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404040"/>
                </a:solidFill>
                <a:latin typeface="Arial"/>
                <a:cs typeface="Arial"/>
              </a:rPr>
              <a:t>Swin</a:t>
            </a:r>
            <a:r>
              <a:rPr lang="en-US" sz="6000" b="1">
                <a:solidFill>
                  <a:srgbClr val="404040"/>
                </a:solidFill>
                <a:latin typeface="Arial"/>
                <a:cs typeface="Arial"/>
              </a:rPr>
              <a:t> Transformers</a:t>
            </a:r>
            <a:br>
              <a:rPr lang="en-US" sz="6000" b="1">
                <a:latin typeface="Arial"/>
                <a:cs typeface="Arial"/>
              </a:rPr>
            </a:br>
            <a:r>
              <a:rPr lang="en-US" sz="2700" b="1">
                <a:solidFill>
                  <a:srgbClr val="404040"/>
                </a:solidFill>
                <a:latin typeface="Arial"/>
                <a:cs typeface="Arial"/>
              </a:rPr>
              <a:t>Hierarchical Vision Transformer using Shifted Windows</a:t>
            </a:r>
            <a:br>
              <a:rPr lang="en-US" sz="2700" b="1">
                <a:solidFill>
                  <a:srgbClr val="404040"/>
                </a:solidFill>
                <a:latin typeface="Arial"/>
                <a:cs typeface="Arial"/>
              </a:rPr>
            </a:br>
            <a:b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solidFill>
                  <a:srgbClr val="404040"/>
                </a:solidFill>
                <a:latin typeface="Arial"/>
                <a:cs typeface="Arial"/>
              </a:rPr>
              <a:t>Ze Liu, Yutong Lin, Yue Cao, Han Hu, </a:t>
            </a:r>
            <a:r>
              <a:rPr lang="en-US" sz="1800" err="1">
                <a:solidFill>
                  <a:srgbClr val="404040"/>
                </a:solidFill>
                <a:latin typeface="Arial"/>
                <a:cs typeface="Arial"/>
              </a:rPr>
              <a:t>Yixuan</a:t>
            </a:r>
            <a:r>
              <a:rPr lang="en-US" sz="1800">
                <a:solidFill>
                  <a:srgbClr val="404040"/>
                </a:solidFill>
                <a:latin typeface="Arial"/>
                <a:cs typeface="Arial"/>
              </a:rPr>
              <a:t> Wei</a:t>
            </a:r>
            <a:b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solidFill>
                  <a:srgbClr val="404040"/>
                </a:solidFill>
                <a:latin typeface="Arial"/>
                <a:cs typeface="Arial"/>
              </a:rPr>
              <a:t>Zheng Zhang, Stephen Lin, </a:t>
            </a:r>
            <a:r>
              <a:rPr lang="en-US" sz="1800" err="1">
                <a:solidFill>
                  <a:srgbClr val="404040"/>
                </a:solidFill>
                <a:latin typeface="Arial"/>
                <a:cs typeface="Arial"/>
              </a:rPr>
              <a:t>Baining</a:t>
            </a:r>
            <a:r>
              <a:rPr lang="en-US" sz="1800">
                <a:solidFill>
                  <a:srgbClr val="404040"/>
                </a:solidFill>
                <a:latin typeface="Arial"/>
                <a:cs typeface="Arial"/>
              </a:rPr>
              <a:t> Guo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rgbClr val="404040"/>
                </a:solidFill>
                <a:latin typeface="Arial"/>
                <a:cs typeface="Arial"/>
              </a:rPr>
              <a:t>Microsoft Research Asia</a:t>
            </a:r>
            <a:endParaRPr lang="en-US">
              <a:solidFill>
                <a:srgbClr val="404040"/>
              </a:solidFill>
              <a:latin typeface="Arial"/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97DFB-5ECC-3411-3D7B-235D16FB4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0294"/>
            <a:ext cx="9144000" cy="190934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/>
            <a:r>
              <a:rPr lang="en-US" sz="2400">
                <a:solidFill>
                  <a:srgbClr val="404040"/>
                </a:solidFill>
              </a:rPr>
              <a:t>Deep Learning and its applications to Signal and Image Processing and Analysis </a:t>
            </a:r>
          </a:p>
          <a:p>
            <a:pPr algn="l"/>
            <a:r>
              <a:rPr lang="en-US" sz="1900">
                <a:solidFill>
                  <a:srgbClr val="404040"/>
                </a:solidFill>
              </a:rPr>
              <a:t>Paper Presentation</a:t>
            </a:r>
            <a:endParaRPr lang="en-US">
              <a:solidFill>
                <a:srgbClr val="404040"/>
              </a:solidFill>
            </a:endParaRPr>
          </a:p>
          <a:p>
            <a:pPr algn="l"/>
            <a:endParaRPr lang="en-US" sz="1900">
              <a:solidFill>
                <a:srgbClr val="404040"/>
              </a:solidFill>
              <a:ea typeface="Calibri"/>
              <a:cs typeface="Calibri"/>
            </a:endParaRPr>
          </a:p>
          <a:p>
            <a:pPr algn="l"/>
            <a:r>
              <a:rPr lang="en-US" sz="1900">
                <a:solidFill>
                  <a:srgbClr val="404040"/>
                </a:solidFill>
                <a:ea typeface="Calibri"/>
                <a:cs typeface="Calibri"/>
              </a:rPr>
              <a:t>Under the supervision of Prof. Tammy Riklin Raviv</a:t>
            </a:r>
          </a:p>
          <a:p>
            <a:pPr algn="l"/>
            <a:endParaRPr lang="en-US" sz="1900">
              <a:solidFill>
                <a:srgbClr val="404040"/>
              </a:solidFill>
            </a:endParaRPr>
          </a:p>
          <a:p>
            <a:pPr algn="l"/>
            <a:r>
              <a:rPr lang="en-US" sz="1900">
                <a:solidFill>
                  <a:srgbClr val="404040"/>
                </a:solidFill>
              </a:rPr>
              <a:t>Students:</a:t>
            </a:r>
            <a:endParaRPr lang="en-US" sz="2400">
              <a:solidFill>
                <a:srgbClr val="404040"/>
              </a:solidFill>
            </a:endParaRPr>
          </a:p>
          <a:p>
            <a:pPr algn="l"/>
            <a:r>
              <a:rPr lang="en-US" sz="1300">
                <a:solidFill>
                  <a:srgbClr val="404040"/>
                </a:solidFill>
              </a:rPr>
              <a:t>Daniel Manor, Lior Yaacov</a:t>
            </a:r>
          </a:p>
        </p:txBody>
      </p:sp>
    </p:spTree>
    <p:extLst>
      <p:ext uri="{BB962C8B-B14F-4D97-AF65-F5344CB8AC3E}">
        <p14:creationId xmlns:p14="http://schemas.microsoft.com/office/powerpoint/2010/main" val="410559014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Method - Architecture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0D6ECA0-50ED-64A2-3628-E7214AB0B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25" y="1245151"/>
            <a:ext cx="7773033" cy="265619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6E68AD-3523-0163-8940-5AD807D447CA}"/>
              </a:ext>
            </a:extLst>
          </p:cNvPr>
          <p:cNvSpPr/>
          <p:nvPr/>
        </p:nvSpPr>
        <p:spPr>
          <a:xfrm>
            <a:off x="1762125" y="2181225"/>
            <a:ext cx="790575" cy="9144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838FCAD-E9C4-4962-6494-5772D245640C}"/>
              </a:ext>
            </a:extLst>
          </p:cNvPr>
          <p:cNvSpPr/>
          <p:nvPr/>
        </p:nvSpPr>
        <p:spPr>
          <a:xfrm>
            <a:off x="2600326" y="1924051"/>
            <a:ext cx="400050" cy="15049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469A382-A27B-66AC-6B65-56E8E07B3CB1}"/>
              </a:ext>
            </a:extLst>
          </p:cNvPr>
          <p:cNvSpPr/>
          <p:nvPr/>
        </p:nvSpPr>
        <p:spPr>
          <a:xfrm>
            <a:off x="3152776" y="1924051"/>
            <a:ext cx="400050" cy="15049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64B4A29-F3A7-615D-12AF-A598ABF3C72E}"/>
              </a:ext>
            </a:extLst>
          </p:cNvPr>
          <p:cNvSpPr/>
          <p:nvPr/>
        </p:nvSpPr>
        <p:spPr>
          <a:xfrm>
            <a:off x="3648077" y="1924051"/>
            <a:ext cx="876298" cy="15049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0E1D3D7-E35A-E157-818D-84B43593F564}"/>
              </a:ext>
            </a:extLst>
          </p:cNvPr>
          <p:cNvSpPr/>
          <p:nvPr/>
        </p:nvSpPr>
        <p:spPr>
          <a:xfrm>
            <a:off x="3062292" y="1724026"/>
            <a:ext cx="1533522" cy="185737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A62726F-B464-8765-CD0D-98BCD080639E}"/>
              </a:ext>
            </a:extLst>
          </p:cNvPr>
          <p:cNvSpPr/>
          <p:nvPr/>
        </p:nvSpPr>
        <p:spPr>
          <a:xfrm>
            <a:off x="4759483" y="1931673"/>
            <a:ext cx="400050" cy="15049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4422A57-0E25-B12D-1D79-164B3F2396BD}"/>
              </a:ext>
            </a:extLst>
          </p:cNvPr>
          <p:cNvSpPr/>
          <p:nvPr/>
        </p:nvSpPr>
        <p:spPr>
          <a:xfrm>
            <a:off x="5254784" y="1931673"/>
            <a:ext cx="876298" cy="15049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B456464-CA9A-6BF9-40A7-FFDFCAE18C3A}"/>
              </a:ext>
            </a:extLst>
          </p:cNvPr>
          <p:cNvSpPr/>
          <p:nvPr/>
        </p:nvSpPr>
        <p:spPr>
          <a:xfrm>
            <a:off x="4680512" y="1724026"/>
            <a:ext cx="4699707" cy="185737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790D5E4B-56B2-DEF8-F117-3A26D9D59D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80628" y="4257464"/>
              <a:ext cx="1824497" cy="1026280"/>
            </p:xfrm>
            <a:graphic>
              <a:graphicData uri="http://schemas.microsoft.com/office/powerpoint/2016/slidezoom">
                <pslz:sldZm>
                  <pslz:sldZmObj sldId="370" cId="3539709526">
                    <pslz:zmPr id="{4211DEAA-6CAE-4F8A-8977-A51DC128EED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4497" cy="10262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90D5E4B-56B2-DEF8-F117-3A26D9D59D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0628" y="4257464"/>
                <a:ext cx="1824497" cy="10262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766CDBE-FBED-D17C-A5AD-57CBF4B38DF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80628" y="5531281"/>
              <a:ext cx="1824497" cy="1026280"/>
            </p:xfrm>
            <a:graphic>
              <a:graphicData uri="http://schemas.microsoft.com/office/powerpoint/2016/slidezoom">
                <pslz:sldZm>
                  <pslz:sldZmObj sldId="371" cId="2805511894">
                    <pslz:zmPr id="{6CAB4F68-C254-4768-A1BE-B30B239FE63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4497" cy="10262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766CDBE-FBED-D17C-A5AD-57CBF4B38D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0628" y="5531281"/>
                <a:ext cx="1824497" cy="10262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9390D74-6FC3-38C8-F03B-BE0A8C408716}"/>
              </a:ext>
            </a:extLst>
          </p:cNvPr>
          <p:cNvGraphicFramePr>
            <a:graphicFrameLocks noGrp="1"/>
          </p:cNvGraphicFramePr>
          <p:nvPr/>
        </p:nvGraphicFramePr>
        <p:xfrm>
          <a:off x="8580499" y="4410379"/>
          <a:ext cx="3042920" cy="181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2675346895"/>
                    </a:ext>
                  </a:extLst>
                </a:gridCol>
                <a:gridCol w="478155">
                  <a:extLst>
                    <a:ext uri="{9D8B030D-6E8A-4147-A177-3AD203B41FA5}">
                      <a16:colId xmlns:a16="http://schemas.microsoft.com/office/drawing/2014/main" val="2438825146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13598599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</a:t>
                      </a:r>
                      <a:endParaRPr lang="en-US" sz="1600" b="1">
                        <a:solidFill>
                          <a:srgbClr val="53565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Layer Numbers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10788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Swin-T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2,2,6,2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17528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Swin-S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3565A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2,2,18,2</a:t>
                      </a:r>
                      <a:endParaRPr lang="en-US" sz="1200" b="0" kern="1200">
                        <a:solidFill>
                          <a:srgbClr val="53565A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2492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Swin-B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3565A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2,2,18,2</a:t>
                      </a:r>
                      <a:endParaRPr lang="en-US" sz="1200" b="0" kern="1200">
                        <a:solidFill>
                          <a:srgbClr val="53565A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27865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Swin-L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kern="120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3565A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2,2,18,2</a:t>
                      </a:r>
                      <a:endParaRPr lang="en-US" sz="1200" b="0" kern="1200">
                        <a:solidFill>
                          <a:srgbClr val="53565A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3990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895E9915-C66C-FA15-49F0-ADAC6FA208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52801" y="4257463"/>
              <a:ext cx="1824497" cy="1026280"/>
            </p:xfrm>
            <a:graphic>
              <a:graphicData uri="http://schemas.microsoft.com/office/powerpoint/2016/slidezoom">
                <pslz:sldZm>
                  <pslz:sldZmObj sldId="373" cId="899315826">
                    <pslz:zmPr id="{095C6BF2-5DDF-49E5-9D9E-F1B88817D586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4497" cy="10262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95E9915-C66C-FA15-49F0-ADAC6FA20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52801" y="4257463"/>
                <a:ext cx="1824497" cy="10262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A7D7B065-2BF0-DAE1-F0AD-56A0240B0A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52801" y="5531281"/>
              <a:ext cx="1824499" cy="1026280"/>
            </p:xfrm>
            <a:graphic>
              <a:graphicData uri="http://schemas.microsoft.com/office/powerpoint/2016/slidezoom">
                <pslz:sldZm>
                  <pslz:sldZmObj sldId="361" cId="2746688646">
                    <pslz:zmPr id="{55013019-A763-45E4-A08A-F7522CE55F3C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4499" cy="10262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7D7B065-2BF0-DAE1-F0AD-56A0240B0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52801" y="5531281"/>
                <a:ext cx="1824499" cy="10262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077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9" grpId="0" animBg="1"/>
      <p:bldP spid="33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D236D2-3543-39DF-6D21-736B90F45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57"/>
          <a:stretch/>
        </p:blipFill>
        <p:spPr>
          <a:xfrm>
            <a:off x="7796113" y="3751332"/>
            <a:ext cx="3712184" cy="2411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AFBA1F-B8B1-12CB-CD60-E8C19EF8F9E9}"/>
              </a:ext>
            </a:extLst>
          </p:cNvPr>
          <p:cNvGrpSpPr/>
          <p:nvPr/>
        </p:nvGrpSpPr>
        <p:grpSpPr>
          <a:xfrm>
            <a:off x="7796113" y="3751332"/>
            <a:ext cx="3712184" cy="2411069"/>
            <a:chOff x="6562379" y="3069990"/>
            <a:chExt cx="3712184" cy="24110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F0FC13-256B-0C82-1860-453F2CD81E7E}"/>
                </a:ext>
              </a:extLst>
            </p:cNvPr>
            <p:cNvCxnSpPr>
              <a:cxnSpLocks/>
            </p:cNvCxnSpPr>
            <p:nvPr/>
          </p:nvCxnSpPr>
          <p:spPr>
            <a:xfrm>
              <a:off x="7824441" y="3069990"/>
              <a:ext cx="0" cy="239598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E05D6A8-13F8-25A0-B2BE-B1FE355A03A8}"/>
                </a:ext>
              </a:extLst>
            </p:cNvPr>
            <p:cNvCxnSpPr>
              <a:cxnSpLocks/>
            </p:cNvCxnSpPr>
            <p:nvPr/>
          </p:nvCxnSpPr>
          <p:spPr>
            <a:xfrm>
              <a:off x="9058881" y="3069990"/>
              <a:ext cx="0" cy="24110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660051D-F07B-39C0-C927-87E39BC36AA7}"/>
                </a:ext>
              </a:extLst>
            </p:cNvPr>
            <p:cNvCxnSpPr>
              <a:cxnSpLocks/>
            </p:cNvCxnSpPr>
            <p:nvPr/>
          </p:nvCxnSpPr>
          <p:spPr>
            <a:xfrm>
              <a:off x="7199601" y="3069990"/>
              <a:ext cx="0" cy="239598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E68F6D8-9F31-BCB7-016B-690FED1CB6E2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>
              <a:off x="8418471" y="3069990"/>
              <a:ext cx="15570" cy="239598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306A501-E9ED-AE2A-0C19-0871280BBB99}"/>
                </a:ext>
              </a:extLst>
            </p:cNvPr>
            <p:cNvCxnSpPr>
              <a:cxnSpLocks/>
            </p:cNvCxnSpPr>
            <p:nvPr/>
          </p:nvCxnSpPr>
          <p:spPr>
            <a:xfrm>
              <a:off x="9676101" y="3069990"/>
              <a:ext cx="0" cy="24110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ABBF2C6-A1D7-B0AB-1EAD-0331FBB49A71}"/>
                </a:ext>
              </a:extLst>
            </p:cNvPr>
            <p:cNvCxnSpPr>
              <a:cxnSpLocks/>
            </p:cNvCxnSpPr>
            <p:nvPr/>
          </p:nvCxnSpPr>
          <p:spPr>
            <a:xfrm>
              <a:off x="6562379" y="3633399"/>
              <a:ext cx="37121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738C645-B570-B031-0839-F68C194196C3}"/>
                </a:ext>
              </a:extLst>
            </p:cNvPr>
            <p:cNvCxnSpPr>
              <a:cxnSpLocks/>
              <a:stCxn id="6" idx="1"/>
              <a:endCxn id="6" idx="3"/>
            </p:cNvCxnSpPr>
            <p:nvPr/>
          </p:nvCxnSpPr>
          <p:spPr>
            <a:xfrm>
              <a:off x="6562379" y="4275525"/>
              <a:ext cx="37121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6B48B65-E34F-F477-35C0-F0A9E22B1C32}"/>
                </a:ext>
              </a:extLst>
            </p:cNvPr>
            <p:cNvCxnSpPr>
              <a:cxnSpLocks/>
            </p:cNvCxnSpPr>
            <p:nvPr/>
          </p:nvCxnSpPr>
          <p:spPr>
            <a:xfrm>
              <a:off x="6562379" y="4898319"/>
              <a:ext cx="37121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6D65865E-FCBE-8BA8-A745-C3CCC4981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716" y="2533817"/>
            <a:ext cx="1237210" cy="1187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Method - Architecture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159A9-AB29-021F-F179-D9682042D19A}"/>
                  </a:ext>
                </a:extLst>
              </p:cNvPr>
              <p:cNvSpPr txBox="1"/>
              <p:nvPr/>
            </p:nvSpPr>
            <p:spPr>
              <a:xfrm>
                <a:off x="512063" y="1031678"/>
                <a:ext cx="11274553" cy="1438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image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𝐻𝑥𝑊𝑥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) is split into 4x4 patches (treated as “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tokens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”), resulting in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0535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0535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0535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0535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0535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0535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patches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Each patch is flattened into a 1D vector, resulting in a length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4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4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3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48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(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feature vector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)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35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feature vectors go into a linear embedding (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MLP layer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) which projects them into a higher-dimensional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space (4×4×𝐶)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159A9-AB29-021F-F179-D9682042D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3" y="1031678"/>
                <a:ext cx="11274553" cy="1438279"/>
              </a:xfrm>
              <a:prstGeom prst="rect">
                <a:avLst/>
              </a:prstGeom>
              <a:blipFill>
                <a:blip r:embed="rId5"/>
                <a:stretch>
                  <a:fillRect l="-324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hlinkClick r:id="rId6" action="ppaction://hlinksldjump"/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2A3F82-66B2-2B77-B457-F84D572D9633}"/>
              </a:ext>
            </a:extLst>
          </p:cNvPr>
          <p:cNvGrpSpPr/>
          <p:nvPr/>
        </p:nvGrpSpPr>
        <p:grpSpPr>
          <a:xfrm>
            <a:off x="2937558" y="2316015"/>
            <a:ext cx="1104900" cy="1181100"/>
            <a:chOff x="3676652" y="4645222"/>
            <a:chExt cx="1104900" cy="11811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15D6B9-CBD1-284B-1FAC-17ED0868E4A3}"/>
                </a:ext>
              </a:extLst>
            </p:cNvPr>
            <p:cNvSpPr/>
            <p:nvPr/>
          </p:nvSpPr>
          <p:spPr>
            <a:xfrm>
              <a:off x="3676652" y="464522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E045D30-F02A-03F8-B16E-866B4F5E1700}"/>
                </a:ext>
              </a:extLst>
            </p:cNvPr>
            <p:cNvSpPr/>
            <p:nvPr/>
          </p:nvSpPr>
          <p:spPr>
            <a:xfrm>
              <a:off x="3952877" y="464522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F4B86C8-1522-B6EC-2B9D-D6D6E1E0FC29}"/>
                </a:ext>
              </a:extLst>
            </p:cNvPr>
            <p:cNvSpPr/>
            <p:nvPr/>
          </p:nvSpPr>
          <p:spPr>
            <a:xfrm>
              <a:off x="4229102" y="464522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FB3E870-6781-78EC-DDBA-5D6D0263464E}"/>
                </a:ext>
              </a:extLst>
            </p:cNvPr>
            <p:cNvSpPr/>
            <p:nvPr/>
          </p:nvSpPr>
          <p:spPr>
            <a:xfrm>
              <a:off x="4505327" y="464522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70053FC-C19A-C6BB-D657-46A12D656A1E}"/>
                </a:ext>
              </a:extLst>
            </p:cNvPr>
            <p:cNvSpPr/>
            <p:nvPr/>
          </p:nvSpPr>
          <p:spPr>
            <a:xfrm>
              <a:off x="3676652" y="494049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F2BDBFD-ECF3-CAEC-EC56-555F22595C04}"/>
                </a:ext>
              </a:extLst>
            </p:cNvPr>
            <p:cNvSpPr/>
            <p:nvPr/>
          </p:nvSpPr>
          <p:spPr>
            <a:xfrm>
              <a:off x="3952877" y="494049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4D0C0D-8AFA-E400-AA96-4A77F8C2BD16}"/>
                </a:ext>
              </a:extLst>
            </p:cNvPr>
            <p:cNvSpPr/>
            <p:nvPr/>
          </p:nvSpPr>
          <p:spPr>
            <a:xfrm>
              <a:off x="4229102" y="494049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5F5B9D2-5ACD-2F05-CAE4-ABD0A29ADBD8}"/>
                </a:ext>
              </a:extLst>
            </p:cNvPr>
            <p:cNvSpPr/>
            <p:nvPr/>
          </p:nvSpPr>
          <p:spPr>
            <a:xfrm>
              <a:off x="4505327" y="494049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F0E22F-8E32-49B3-D82B-579F3A7ACE6D}"/>
                </a:ext>
              </a:extLst>
            </p:cNvPr>
            <p:cNvSpPr/>
            <p:nvPr/>
          </p:nvSpPr>
          <p:spPr>
            <a:xfrm>
              <a:off x="3676652" y="523577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B2CABCD-B8E3-A273-B256-0A1030C19B7E}"/>
                </a:ext>
              </a:extLst>
            </p:cNvPr>
            <p:cNvSpPr/>
            <p:nvPr/>
          </p:nvSpPr>
          <p:spPr>
            <a:xfrm>
              <a:off x="3952877" y="523577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DE80B2-676F-7C9E-888B-904F97E70C11}"/>
                </a:ext>
              </a:extLst>
            </p:cNvPr>
            <p:cNvSpPr/>
            <p:nvPr/>
          </p:nvSpPr>
          <p:spPr>
            <a:xfrm>
              <a:off x="4229102" y="523577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13A805A-EB05-AD25-45E8-E0B8905D60DD}"/>
                </a:ext>
              </a:extLst>
            </p:cNvPr>
            <p:cNvSpPr/>
            <p:nvPr/>
          </p:nvSpPr>
          <p:spPr>
            <a:xfrm>
              <a:off x="4505327" y="523577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51DE916-785B-3E9F-C0AD-EFED6466881C}"/>
                </a:ext>
              </a:extLst>
            </p:cNvPr>
            <p:cNvSpPr/>
            <p:nvPr/>
          </p:nvSpPr>
          <p:spPr>
            <a:xfrm>
              <a:off x="3676652" y="553104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AEDF0B2-B300-3A88-F374-AD2AA351EB16}"/>
                </a:ext>
              </a:extLst>
            </p:cNvPr>
            <p:cNvSpPr/>
            <p:nvPr/>
          </p:nvSpPr>
          <p:spPr>
            <a:xfrm>
              <a:off x="3952877" y="553104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9FCDC51-7E11-FA7F-662A-6116C70B2DEF}"/>
                </a:ext>
              </a:extLst>
            </p:cNvPr>
            <p:cNvSpPr/>
            <p:nvPr/>
          </p:nvSpPr>
          <p:spPr>
            <a:xfrm>
              <a:off x="4229102" y="553104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700F5D3-4A88-9BDB-2A3D-AC02BA2C4CDE}"/>
                </a:ext>
              </a:extLst>
            </p:cNvPr>
            <p:cNvSpPr/>
            <p:nvPr/>
          </p:nvSpPr>
          <p:spPr>
            <a:xfrm>
              <a:off x="4505327" y="553104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77DE7-C7D6-4440-F629-E4BB8702008C}"/>
              </a:ext>
            </a:extLst>
          </p:cNvPr>
          <p:cNvGrpSpPr/>
          <p:nvPr/>
        </p:nvGrpSpPr>
        <p:grpSpPr>
          <a:xfrm>
            <a:off x="2799446" y="2425553"/>
            <a:ext cx="1104900" cy="1181100"/>
            <a:chOff x="2169323" y="4645222"/>
            <a:chExt cx="1104900" cy="11811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A649F44-5BA1-C034-9D1E-132FB05226BA}"/>
                </a:ext>
              </a:extLst>
            </p:cNvPr>
            <p:cNvSpPr/>
            <p:nvPr/>
          </p:nvSpPr>
          <p:spPr>
            <a:xfrm>
              <a:off x="2169323" y="464522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000F06-859B-FA39-B86D-312757073479}"/>
                </a:ext>
              </a:extLst>
            </p:cNvPr>
            <p:cNvSpPr/>
            <p:nvPr/>
          </p:nvSpPr>
          <p:spPr>
            <a:xfrm>
              <a:off x="2445548" y="464522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1117C71-B185-D825-3EEF-BE1D1644F5A4}"/>
                </a:ext>
              </a:extLst>
            </p:cNvPr>
            <p:cNvSpPr/>
            <p:nvPr/>
          </p:nvSpPr>
          <p:spPr>
            <a:xfrm>
              <a:off x="2721773" y="464522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6310D53-62CF-5A9D-CCBB-87EB56F0DD37}"/>
                </a:ext>
              </a:extLst>
            </p:cNvPr>
            <p:cNvSpPr/>
            <p:nvPr/>
          </p:nvSpPr>
          <p:spPr>
            <a:xfrm>
              <a:off x="2997998" y="464522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72AF35-5875-4793-AB42-BE0692EC936B}"/>
                </a:ext>
              </a:extLst>
            </p:cNvPr>
            <p:cNvSpPr/>
            <p:nvPr/>
          </p:nvSpPr>
          <p:spPr>
            <a:xfrm>
              <a:off x="2169323" y="494049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6DB0327-1303-4068-1D65-CC8B4883E6E3}"/>
                </a:ext>
              </a:extLst>
            </p:cNvPr>
            <p:cNvSpPr/>
            <p:nvPr/>
          </p:nvSpPr>
          <p:spPr>
            <a:xfrm>
              <a:off x="2445548" y="494049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AAC19EF-CDE5-DA1B-1FBB-19B7792119B4}"/>
                </a:ext>
              </a:extLst>
            </p:cNvPr>
            <p:cNvSpPr/>
            <p:nvPr/>
          </p:nvSpPr>
          <p:spPr>
            <a:xfrm>
              <a:off x="2721773" y="494049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65D9552-A09F-812F-697C-9C506529A7DE}"/>
                </a:ext>
              </a:extLst>
            </p:cNvPr>
            <p:cNvSpPr/>
            <p:nvPr/>
          </p:nvSpPr>
          <p:spPr>
            <a:xfrm>
              <a:off x="2997998" y="494049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4CB2BE-8F39-9C25-5234-438428A6667A}"/>
                </a:ext>
              </a:extLst>
            </p:cNvPr>
            <p:cNvSpPr/>
            <p:nvPr/>
          </p:nvSpPr>
          <p:spPr>
            <a:xfrm>
              <a:off x="2169323" y="523577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AD26C5-454C-00D5-56CC-7317CFE9AF3D}"/>
                </a:ext>
              </a:extLst>
            </p:cNvPr>
            <p:cNvSpPr/>
            <p:nvPr/>
          </p:nvSpPr>
          <p:spPr>
            <a:xfrm>
              <a:off x="2445548" y="523577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F285F59-1DAD-FF01-47EC-9B22F8A6917F}"/>
                </a:ext>
              </a:extLst>
            </p:cNvPr>
            <p:cNvSpPr/>
            <p:nvPr/>
          </p:nvSpPr>
          <p:spPr>
            <a:xfrm>
              <a:off x="2721773" y="523577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6E95354-6477-854E-F927-527546BF03E9}"/>
                </a:ext>
              </a:extLst>
            </p:cNvPr>
            <p:cNvSpPr/>
            <p:nvPr/>
          </p:nvSpPr>
          <p:spPr>
            <a:xfrm>
              <a:off x="2997998" y="523577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F76E2CE-6AF6-45C6-F4F0-8049411EC2AF}"/>
                </a:ext>
              </a:extLst>
            </p:cNvPr>
            <p:cNvSpPr/>
            <p:nvPr/>
          </p:nvSpPr>
          <p:spPr>
            <a:xfrm>
              <a:off x="2169323" y="553104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2ED2977-2714-24AF-DFC2-CDC5A9FE087C}"/>
                </a:ext>
              </a:extLst>
            </p:cNvPr>
            <p:cNvSpPr/>
            <p:nvPr/>
          </p:nvSpPr>
          <p:spPr>
            <a:xfrm>
              <a:off x="2445548" y="553104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93CA2DF-20A1-523E-C566-CEDBCC1D7723}"/>
                </a:ext>
              </a:extLst>
            </p:cNvPr>
            <p:cNvSpPr/>
            <p:nvPr/>
          </p:nvSpPr>
          <p:spPr>
            <a:xfrm>
              <a:off x="2721773" y="553104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45B50DD-125A-C4C7-0735-FB9DD7124B43}"/>
                </a:ext>
              </a:extLst>
            </p:cNvPr>
            <p:cNvSpPr/>
            <p:nvPr/>
          </p:nvSpPr>
          <p:spPr>
            <a:xfrm>
              <a:off x="2997998" y="553104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104CE-1341-140B-856C-4EAE4CDD6581}"/>
              </a:ext>
            </a:extLst>
          </p:cNvPr>
          <p:cNvGrpSpPr/>
          <p:nvPr/>
        </p:nvGrpSpPr>
        <p:grpSpPr>
          <a:xfrm>
            <a:off x="2663716" y="2535091"/>
            <a:ext cx="1104900" cy="1181100"/>
            <a:chOff x="600075" y="4645222"/>
            <a:chExt cx="1104900" cy="1181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113031-7053-6B90-FDC2-A62ADC00DF97}"/>
                </a:ext>
              </a:extLst>
            </p:cNvPr>
            <p:cNvSpPr/>
            <p:nvPr/>
          </p:nvSpPr>
          <p:spPr>
            <a:xfrm>
              <a:off x="600075" y="4645222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260691-AEB3-095A-CBCE-980E329C8D1E}"/>
                </a:ext>
              </a:extLst>
            </p:cNvPr>
            <p:cNvSpPr/>
            <p:nvPr/>
          </p:nvSpPr>
          <p:spPr>
            <a:xfrm>
              <a:off x="876300" y="4645222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B8BD0E-CDEB-92BE-0BE0-01C9EE7437F7}"/>
                </a:ext>
              </a:extLst>
            </p:cNvPr>
            <p:cNvSpPr/>
            <p:nvPr/>
          </p:nvSpPr>
          <p:spPr>
            <a:xfrm>
              <a:off x="1152525" y="4645222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F13545-AE49-F92E-866C-F6F3C81A29E1}"/>
                </a:ext>
              </a:extLst>
            </p:cNvPr>
            <p:cNvSpPr/>
            <p:nvPr/>
          </p:nvSpPr>
          <p:spPr>
            <a:xfrm>
              <a:off x="1428750" y="4645222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3118D2-2403-7A81-9A1B-C7C8B91A36F3}"/>
                </a:ext>
              </a:extLst>
            </p:cNvPr>
            <p:cNvSpPr/>
            <p:nvPr/>
          </p:nvSpPr>
          <p:spPr>
            <a:xfrm>
              <a:off x="600075" y="4940497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94E837-8ED9-B7B2-B860-1304F66DD8D0}"/>
                </a:ext>
              </a:extLst>
            </p:cNvPr>
            <p:cNvSpPr/>
            <p:nvPr/>
          </p:nvSpPr>
          <p:spPr>
            <a:xfrm>
              <a:off x="876300" y="4940497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CC0F88-5753-BBBF-EE49-445EFF68CD78}"/>
                </a:ext>
              </a:extLst>
            </p:cNvPr>
            <p:cNvSpPr/>
            <p:nvPr/>
          </p:nvSpPr>
          <p:spPr>
            <a:xfrm>
              <a:off x="1152525" y="4940497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82E18B-F6B2-C02B-0EF7-D32A37B7C0F2}"/>
                </a:ext>
              </a:extLst>
            </p:cNvPr>
            <p:cNvSpPr/>
            <p:nvPr/>
          </p:nvSpPr>
          <p:spPr>
            <a:xfrm>
              <a:off x="1428750" y="4940497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8F7A49-9725-D533-DE33-F6FA6843C5D4}"/>
                </a:ext>
              </a:extLst>
            </p:cNvPr>
            <p:cNvSpPr/>
            <p:nvPr/>
          </p:nvSpPr>
          <p:spPr>
            <a:xfrm>
              <a:off x="600075" y="5235772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F0E36EA-B7C4-4753-B84A-31191172ECFC}"/>
                </a:ext>
              </a:extLst>
            </p:cNvPr>
            <p:cNvSpPr/>
            <p:nvPr/>
          </p:nvSpPr>
          <p:spPr>
            <a:xfrm>
              <a:off x="876300" y="5235772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D1A4A0-05A3-E424-43C3-A42E089AFAFA}"/>
                </a:ext>
              </a:extLst>
            </p:cNvPr>
            <p:cNvSpPr/>
            <p:nvPr/>
          </p:nvSpPr>
          <p:spPr>
            <a:xfrm>
              <a:off x="1152525" y="5235772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CBAC6A-EB5E-03E8-3F79-97515C63C892}"/>
                </a:ext>
              </a:extLst>
            </p:cNvPr>
            <p:cNvSpPr/>
            <p:nvPr/>
          </p:nvSpPr>
          <p:spPr>
            <a:xfrm>
              <a:off x="1428750" y="5235772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27ECBF7-B088-A2E8-02DB-B69CB7A952BA}"/>
                </a:ext>
              </a:extLst>
            </p:cNvPr>
            <p:cNvSpPr/>
            <p:nvPr/>
          </p:nvSpPr>
          <p:spPr>
            <a:xfrm>
              <a:off x="600075" y="5531047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E0992A-130E-2594-F504-BA42004AC493}"/>
                </a:ext>
              </a:extLst>
            </p:cNvPr>
            <p:cNvSpPr/>
            <p:nvPr/>
          </p:nvSpPr>
          <p:spPr>
            <a:xfrm>
              <a:off x="876300" y="5531047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38C429-7440-9213-FA40-A8E71DAE8E6D}"/>
                </a:ext>
              </a:extLst>
            </p:cNvPr>
            <p:cNvSpPr/>
            <p:nvPr/>
          </p:nvSpPr>
          <p:spPr>
            <a:xfrm>
              <a:off x="1152525" y="5531047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EDB043-146C-B516-E0F4-C8BC2AD38E05}"/>
                </a:ext>
              </a:extLst>
            </p:cNvPr>
            <p:cNvSpPr/>
            <p:nvPr/>
          </p:nvSpPr>
          <p:spPr>
            <a:xfrm>
              <a:off x="1428750" y="5531047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077081-62C6-A0CD-C482-0F6272C9F530}"/>
              </a:ext>
            </a:extLst>
          </p:cNvPr>
          <p:cNvGrpSpPr/>
          <p:nvPr/>
        </p:nvGrpSpPr>
        <p:grpSpPr>
          <a:xfrm>
            <a:off x="518878" y="4703313"/>
            <a:ext cx="5629612" cy="297312"/>
            <a:chOff x="159424" y="4304337"/>
            <a:chExt cx="5629612" cy="29731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EE3421F-32B7-BBB6-AACE-D56FE5F3734F}"/>
                </a:ext>
              </a:extLst>
            </p:cNvPr>
            <p:cNvSpPr/>
            <p:nvPr/>
          </p:nvSpPr>
          <p:spPr>
            <a:xfrm>
              <a:off x="159424" y="4304519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A402C48-AD7D-50B5-BAC0-9D12E47213EF}"/>
                </a:ext>
              </a:extLst>
            </p:cNvPr>
            <p:cNvSpPr/>
            <p:nvPr/>
          </p:nvSpPr>
          <p:spPr>
            <a:xfrm>
              <a:off x="273326" y="4305429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AC7196-B0A3-8AAE-F258-F3E850B994ED}"/>
                </a:ext>
              </a:extLst>
            </p:cNvPr>
            <p:cNvSpPr/>
            <p:nvPr/>
          </p:nvSpPr>
          <p:spPr>
            <a:xfrm>
              <a:off x="387228" y="4305065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0AE2688-BE1F-17C7-5F43-18BE6B3A8C2E}"/>
                </a:ext>
              </a:extLst>
            </p:cNvPr>
            <p:cNvSpPr/>
            <p:nvPr/>
          </p:nvSpPr>
          <p:spPr>
            <a:xfrm>
              <a:off x="501130" y="4304883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5344712-E986-A3A0-0972-9912A4A3428F}"/>
                </a:ext>
              </a:extLst>
            </p:cNvPr>
            <p:cNvSpPr/>
            <p:nvPr/>
          </p:nvSpPr>
          <p:spPr>
            <a:xfrm>
              <a:off x="615032" y="4305156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1AA4347-162B-F350-F926-B3CB99815240}"/>
                </a:ext>
              </a:extLst>
            </p:cNvPr>
            <p:cNvSpPr/>
            <p:nvPr/>
          </p:nvSpPr>
          <p:spPr>
            <a:xfrm>
              <a:off x="728934" y="4304610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3212FA9-2E3A-4195-D282-64D1B553877D}"/>
                </a:ext>
              </a:extLst>
            </p:cNvPr>
            <p:cNvSpPr/>
            <p:nvPr/>
          </p:nvSpPr>
          <p:spPr>
            <a:xfrm>
              <a:off x="842836" y="4304337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53B2F4C-E3AE-D197-F3AF-8E59E42F508F}"/>
                </a:ext>
              </a:extLst>
            </p:cNvPr>
            <p:cNvSpPr/>
            <p:nvPr/>
          </p:nvSpPr>
          <p:spPr>
            <a:xfrm>
              <a:off x="956738" y="4305611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F86695A-DA9A-6AF6-5B96-5B427EBB5098}"/>
                </a:ext>
              </a:extLst>
            </p:cNvPr>
            <p:cNvSpPr/>
            <p:nvPr/>
          </p:nvSpPr>
          <p:spPr>
            <a:xfrm>
              <a:off x="1070640" y="4304701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565F959-A3AF-FBD2-98FA-40FE5E332778}"/>
                </a:ext>
              </a:extLst>
            </p:cNvPr>
            <p:cNvSpPr/>
            <p:nvPr/>
          </p:nvSpPr>
          <p:spPr>
            <a:xfrm>
              <a:off x="1184542" y="4305520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6BCD865-DB47-B241-4E54-C379DD090EDD}"/>
                </a:ext>
              </a:extLst>
            </p:cNvPr>
            <p:cNvSpPr/>
            <p:nvPr/>
          </p:nvSpPr>
          <p:spPr>
            <a:xfrm>
              <a:off x="1298444" y="4305247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88BC085-C1FB-9DD6-8BD6-28762418AFF6}"/>
                </a:ext>
              </a:extLst>
            </p:cNvPr>
            <p:cNvSpPr/>
            <p:nvPr/>
          </p:nvSpPr>
          <p:spPr>
            <a:xfrm>
              <a:off x="1412346" y="4304974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36132AA-8095-AD88-F56A-6B743A6FEE85}"/>
                </a:ext>
              </a:extLst>
            </p:cNvPr>
            <p:cNvSpPr/>
            <p:nvPr/>
          </p:nvSpPr>
          <p:spPr>
            <a:xfrm>
              <a:off x="1526248" y="4305338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08DB334-5249-3A26-6135-2B42A2F3ADE4}"/>
                </a:ext>
              </a:extLst>
            </p:cNvPr>
            <p:cNvSpPr/>
            <p:nvPr/>
          </p:nvSpPr>
          <p:spPr>
            <a:xfrm>
              <a:off x="1640150" y="4304792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96F0750-7EDD-D1CC-1BA6-23D7AF254176}"/>
                </a:ext>
              </a:extLst>
            </p:cNvPr>
            <p:cNvSpPr/>
            <p:nvPr/>
          </p:nvSpPr>
          <p:spPr>
            <a:xfrm>
              <a:off x="1754052" y="4304428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547F25B-DA20-7FF4-50BA-304171302835}"/>
                </a:ext>
              </a:extLst>
            </p:cNvPr>
            <p:cNvSpPr/>
            <p:nvPr/>
          </p:nvSpPr>
          <p:spPr>
            <a:xfrm>
              <a:off x="1867954" y="4305695"/>
              <a:ext cx="276225" cy="295275"/>
            </a:xfrm>
            <a:prstGeom prst="rect">
              <a:avLst/>
            </a:prstGeom>
            <a:gradFill>
              <a:gsLst>
                <a:gs pos="0">
                  <a:srgbClr val="FF5757"/>
                </a:gs>
                <a:gs pos="50000">
                  <a:srgbClr val="FF5757"/>
                </a:gs>
                <a:gs pos="100000">
                  <a:srgbClr val="FF5757"/>
                </a:gs>
              </a:gsLst>
            </a:gra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922E390-B1A4-73F4-E57A-E5350282C913}"/>
                </a:ext>
              </a:extLst>
            </p:cNvPr>
            <p:cNvSpPr/>
            <p:nvPr/>
          </p:nvSpPr>
          <p:spPr>
            <a:xfrm>
              <a:off x="1981856" y="4305198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23E483A-0B7E-DA1F-008C-FAA7FB1A8D8E}"/>
                </a:ext>
              </a:extLst>
            </p:cNvPr>
            <p:cNvSpPr/>
            <p:nvPr/>
          </p:nvSpPr>
          <p:spPr>
            <a:xfrm>
              <a:off x="2095758" y="4306108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798D01-D33C-7236-A9A9-92C751FAE934}"/>
                </a:ext>
              </a:extLst>
            </p:cNvPr>
            <p:cNvSpPr/>
            <p:nvPr/>
          </p:nvSpPr>
          <p:spPr>
            <a:xfrm>
              <a:off x="2209660" y="4305744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020D599-4123-2C46-D3E8-BBCFBB98D6A0}"/>
                </a:ext>
              </a:extLst>
            </p:cNvPr>
            <p:cNvSpPr/>
            <p:nvPr/>
          </p:nvSpPr>
          <p:spPr>
            <a:xfrm>
              <a:off x="2323562" y="430556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8184A62-8435-4905-DB85-C5872A145E6C}"/>
                </a:ext>
              </a:extLst>
            </p:cNvPr>
            <p:cNvSpPr/>
            <p:nvPr/>
          </p:nvSpPr>
          <p:spPr>
            <a:xfrm>
              <a:off x="2437464" y="4305835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945B391-5982-7E85-1254-1AE9A08AB1DA}"/>
                </a:ext>
              </a:extLst>
            </p:cNvPr>
            <p:cNvSpPr/>
            <p:nvPr/>
          </p:nvSpPr>
          <p:spPr>
            <a:xfrm>
              <a:off x="2551366" y="430528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0431ED1-44AA-49B1-422A-22B04D368C0E}"/>
                </a:ext>
              </a:extLst>
            </p:cNvPr>
            <p:cNvSpPr/>
            <p:nvPr/>
          </p:nvSpPr>
          <p:spPr>
            <a:xfrm>
              <a:off x="2665268" y="4305016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65FA9FC-9E3A-1C6E-AEBC-AFE4312029C3}"/>
                </a:ext>
              </a:extLst>
            </p:cNvPr>
            <p:cNvSpPr/>
            <p:nvPr/>
          </p:nvSpPr>
          <p:spPr>
            <a:xfrm>
              <a:off x="2779170" y="4306290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C932113-378E-563D-38EF-471151D4C962}"/>
                </a:ext>
              </a:extLst>
            </p:cNvPr>
            <p:cNvSpPr/>
            <p:nvPr/>
          </p:nvSpPr>
          <p:spPr>
            <a:xfrm>
              <a:off x="2893072" y="4305380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2A37945-C5FA-C151-778D-AC19EA343F01}"/>
                </a:ext>
              </a:extLst>
            </p:cNvPr>
            <p:cNvSpPr/>
            <p:nvPr/>
          </p:nvSpPr>
          <p:spPr>
            <a:xfrm>
              <a:off x="3006974" y="430619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41F7B52-7C8D-1810-434A-2B896D929617}"/>
                </a:ext>
              </a:extLst>
            </p:cNvPr>
            <p:cNvSpPr/>
            <p:nvPr/>
          </p:nvSpPr>
          <p:spPr>
            <a:xfrm>
              <a:off x="3120876" y="4305926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FCD0FE0-81AC-095A-9AE0-E304CF41C14B}"/>
                </a:ext>
              </a:extLst>
            </p:cNvPr>
            <p:cNvSpPr/>
            <p:nvPr/>
          </p:nvSpPr>
          <p:spPr>
            <a:xfrm>
              <a:off x="3234778" y="4305653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C10AA67-E2B1-5F3F-E118-EA3D01FF9D64}"/>
                </a:ext>
              </a:extLst>
            </p:cNvPr>
            <p:cNvSpPr/>
            <p:nvPr/>
          </p:nvSpPr>
          <p:spPr>
            <a:xfrm>
              <a:off x="3348680" y="430601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88BCCBD-4AAD-33E5-AD08-F856755D683F}"/>
                </a:ext>
              </a:extLst>
            </p:cNvPr>
            <p:cNvSpPr/>
            <p:nvPr/>
          </p:nvSpPr>
          <p:spPr>
            <a:xfrm>
              <a:off x="3462582" y="4305471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1B322BA-ECCA-8C9A-D890-7009EB9058C7}"/>
                </a:ext>
              </a:extLst>
            </p:cNvPr>
            <p:cNvSpPr/>
            <p:nvPr/>
          </p:nvSpPr>
          <p:spPr>
            <a:xfrm>
              <a:off x="3576484" y="430510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0F61E1E-1AF7-C771-6B3A-9E19E224A778}"/>
                </a:ext>
              </a:extLst>
            </p:cNvPr>
            <p:cNvSpPr/>
            <p:nvPr/>
          </p:nvSpPr>
          <p:spPr>
            <a:xfrm>
              <a:off x="3690386" y="4306374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5D9623B-DEA1-9BFF-A699-074A45F3CEF9}"/>
                </a:ext>
              </a:extLst>
            </p:cNvPr>
            <p:cNvSpPr/>
            <p:nvPr/>
          </p:nvSpPr>
          <p:spPr>
            <a:xfrm>
              <a:off x="3804288" y="430451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B813942-D8FE-A7E7-9F4C-C7421FF6F414}"/>
                </a:ext>
              </a:extLst>
            </p:cNvPr>
            <p:cNvSpPr/>
            <p:nvPr/>
          </p:nvSpPr>
          <p:spPr>
            <a:xfrm>
              <a:off x="3918190" y="43054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08B805F-AA53-3E58-BFC0-E1E55E7B0CF6}"/>
                </a:ext>
              </a:extLst>
            </p:cNvPr>
            <p:cNvSpPr/>
            <p:nvPr/>
          </p:nvSpPr>
          <p:spPr>
            <a:xfrm>
              <a:off x="4032092" y="4305065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593AC27-45B1-A826-D414-8A7D83581650}"/>
                </a:ext>
              </a:extLst>
            </p:cNvPr>
            <p:cNvSpPr/>
            <p:nvPr/>
          </p:nvSpPr>
          <p:spPr>
            <a:xfrm>
              <a:off x="4145994" y="4304883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1639EBE-4397-5C18-F628-01F1564EC2AE}"/>
                </a:ext>
              </a:extLst>
            </p:cNvPr>
            <p:cNvSpPr/>
            <p:nvPr/>
          </p:nvSpPr>
          <p:spPr>
            <a:xfrm>
              <a:off x="4259896" y="4305156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0160EB2-BEE3-E5D1-B429-3EEB81F236E8}"/>
                </a:ext>
              </a:extLst>
            </p:cNvPr>
            <p:cNvSpPr/>
            <p:nvPr/>
          </p:nvSpPr>
          <p:spPr>
            <a:xfrm>
              <a:off x="4373798" y="4304610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8557660-8F08-815B-D0A3-48745A57F11B}"/>
                </a:ext>
              </a:extLst>
            </p:cNvPr>
            <p:cNvSpPr/>
            <p:nvPr/>
          </p:nvSpPr>
          <p:spPr>
            <a:xfrm>
              <a:off x="4487700" y="430433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C5B8936-C606-B473-2F93-2A79B74D675D}"/>
                </a:ext>
              </a:extLst>
            </p:cNvPr>
            <p:cNvSpPr/>
            <p:nvPr/>
          </p:nvSpPr>
          <p:spPr>
            <a:xfrm>
              <a:off x="4601602" y="4305611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3D68B82-CFD4-5C27-C5DC-057A5065E7CD}"/>
                </a:ext>
              </a:extLst>
            </p:cNvPr>
            <p:cNvSpPr/>
            <p:nvPr/>
          </p:nvSpPr>
          <p:spPr>
            <a:xfrm>
              <a:off x="4715504" y="4304701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2C385E8-13B2-20FE-2B56-512E0FAF2CC4}"/>
                </a:ext>
              </a:extLst>
            </p:cNvPr>
            <p:cNvSpPr/>
            <p:nvPr/>
          </p:nvSpPr>
          <p:spPr>
            <a:xfrm>
              <a:off x="4829406" y="4305520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2131FC6-6323-4408-77F9-437CFEAB64B3}"/>
                </a:ext>
              </a:extLst>
            </p:cNvPr>
            <p:cNvSpPr/>
            <p:nvPr/>
          </p:nvSpPr>
          <p:spPr>
            <a:xfrm>
              <a:off x="4943308" y="4305247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7841D9A-8F63-C197-8680-0A3E4D359587}"/>
                </a:ext>
              </a:extLst>
            </p:cNvPr>
            <p:cNvSpPr/>
            <p:nvPr/>
          </p:nvSpPr>
          <p:spPr>
            <a:xfrm>
              <a:off x="5057210" y="4304974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5336724-316F-8188-77AC-47B82A1C022B}"/>
                </a:ext>
              </a:extLst>
            </p:cNvPr>
            <p:cNvSpPr/>
            <p:nvPr/>
          </p:nvSpPr>
          <p:spPr>
            <a:xfrm>
              <a:off x="5171112" y="4305338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8D2019-CDAA-32C7-3B3E-A490E70A1BAD}"/>
                </a:ext>
              </a:extLst>
            </p:cNvPr>
            <p:cNvSpPr/>
            <p:nvPr/>
          </p:nvSpPr>
          <p:spPr>
            <a:xfrm>
              <a:off x="5285014" y="4304792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796C9F1-2699-FD77-10F0-81DDC331F6FF}"/>
                </a:ext>
              </a:extLst>
            </p:cNvPr>
            <p:cNvSpPr/>
            <p:nvPr/>
          </p:nvSpPr>
          <p:spPr>
            <a:xfrm>
              <a:off x="5398916" y="4304428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808F77E-8C7E-F5FD-C185-C4960B49E693}"/>
                </a:ext>
              </a:extLst>
            </p:cNvPr>
            <p:cNvSpPr/>
            <p:nvPr/>
          </p:nvSpPr>
          <p:spPr>
            <a:xfrm>
              <a:off x="5512811" y="4305695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8836B07-75CF-5D0F-17D2-323F94053D32}"/>
                  </a:ext>
                </a:extLst>
              </p:cNvPr>
              <p:cNvSpPr txBox="1"/>
              <p:nvPr/>
            </p:nvSpPr>
            <p:spPr>
              <a:xfrm>
                <a:off x="5209709" y="4375570"/>
                <a:ext cx="973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35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8836B07-75CF-5D0F-17D2-323F9405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709" y="4375570"/>
                <a:ext cx="973023" cy="276999"/>
              </a:xfrm>
              <a:prstGeom prst="rect">
                <a:avLst/>
              </a:prstGeom>
              <a:blipFill>
                <a:blip r:embed="rId8"/>
                <a:stretch>
                  <a:fillRect l="-5660" r="-566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5463D2-B81F-6B7A-F20F-0DFE67AD1F6D}"/>
                  </a:ext>
                </a:extLst>
              </p:cNvPr>
              <p:cNvSpPr txBox="1"/>
              <p:nvPr/>
            </p:nvSpPr>
            <p:spPr>
              <a:xfrm>
                <a:off x="4188129" y="2868465"/>
                <a:ext cx="9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35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5463D2-B81F-6B7A-F20F-0DFE67AD1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129" y="2868465"/>
                <a:ext cx="992772" cy="276999"/>
              </a:xfrm>
              <a:prstGeom prst="rect">
                <a:avLst/>
              </a:prstGeom>
              <a:blipFill>
                <a:blip r:embed="rId9"/>
                <a:stretch>
                  <a:fillRect l="-3681" r="-429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TextBox 160">
            <a:extLst>
              <a:ext uri="{FF2B5EF4-FFF2-40B4-BE49-F238E27FC236}">
                <a16:creationId xmlns:a16="http://schemas.microsoft.com/office/drawing/2014/main" id="{EC75F029-2A78-DE10-68CD-0AFE95589FE4}"/>
              </a:ext>
            </a:extLst>
          </p:cNvPr>
          <p:cNvSpPr txBox="1"/>
          <p:nvPr/>
        </p:nvSpPr>
        <p:spPr>
          <a:xfrm>
            <a:off x="2113506" y="297136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pix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9E17677-BBCE-589F-4B56-9A4600E39E6B}"/>
              </a:ext>
            </a:extLst>
          </p:cNvPr>
          <p:cNvSpPr txBox="1"/>
          <p:nvPr/>
        </p:nvSpPr>
        <p:spPr>
          <a:xfrm>
            <a:off x="3064125" y="226329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pix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903FCF-1B7E-F4C2-99B9-0916ADB3DDA8}"/>
              </a:ext>
            </a:extLst>
          </p:cNvPr>
          <p:cNvCxnSpPr>
            <a:cxnSpLocks/>
          </p:cNvCxnSpPr>
          <p:nvPr/>
        </p:nvCxnSpPr>
        <p:spPr>
          <a:xfrm flipH="1" flipV="1">
            <a:off x="4122450" y="3184807"/>
            <a:ext cx="3954866" cy="8666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182E4792-38CB-4690-A11D-207150E5FEEF}"/>
              </a:ext>
            </a:extLst>
          </p:cNvPr>
          <p:cNvSpPr/>
          <p:nvPr/>
        </p:nvSpPr>
        <p:spPr>
          <a:xfrm>
            <a:off x="3097242" y="3918428"/>
            <a:ext cx="358987" cy="561140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C398710-07DC-46A5-C2B6-35670DB319B6}"/>
              </a:ext>
            </a:extLst>
          </p:cNvPr>
          <p:cNvSpPr/>
          <p:nvPr/>
        </p:nvSpPr>
        <p:spPr>
          <a:xfrm>
            <a:off x="3097241" y="5223691"/>
            <a:ext cx="358987" cy="561140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59A4D0-8AC3-E8FD-B6A3-EC3F956B3486}"/>
              </a:ext>
            </a:extLst>
          </p:cNvPr>
          <p:cNvGrpSpPr/>
          <p:nvPr/>
        </p:nvGrpSpPr>
        <p:grpSpPr>
          <a:xfrm>
            <a:off x="132207" y="5902648"/>
            <a:ext cx="6843570" cy="295275"/>
            <a:chOff x="161577" y="5529929"/>
            <a:chExt cx="6843570" cy="29527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2AB579-F802-0034-5F24-494E9352847C}"/>
                </a:ext>
              </a:extLst>
            </p:cNvPr>
            <p:cNvSpPr/>
            <p:nvPr/>
          </p:nvSpPr>
          <p:spPr>
            <a:xfrm>
              <a:off x="16157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7A0C8D1-D5BB-C049-A536-6E6DD7FC873E}"/>
                </a:ext>
              </a:extLst>
            </p:cNvPr>
            <p:cNvSpPr/>
            <p:nvPr/>
          </p:nvSpPr>
          <p:spPr>
            <a:xfrm>
              <a:off x="27480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63BCBD6-ECFF-C731-4E25-2D3A90A5BF9A}"/>
                </a:ext>
              </a:extLst>
            </p:cNvPr>
            <p:cNvSpPr/>
            <p:nvPr/>
          </p:nvSpPr>
          <p:spPr>
            <a:xfrm>
              <a:off x="38803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6A70E8-DF04-74DC-7577-F45EDB90D4FB}"/>
                </a:ext>
              </a:extLst>
            </p:cNvPr>
            <p:cNvSpPr/>
            <p:nvPr/>
          </p:nvSpPr>
          <p:spPr>
            <a:xfrm>
              <a:off x="50126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22C15F-730B-25B7-9A22-C29FF33A6EC7}"/>
                </a:ext>
              </a:extLst>
            </p:cNvPr>
            <p:cNvSpPr/>
            <p:nvPr/>
          </p:nvSpPr>
          <p:spPr>
            <a:xfrm>
              <a:off x="61449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5E62AD4-F8EF-0A92-4821-6F07CB4226F5}"/>
                </a:ext>
              </a:extLst>
            </p:cNvPr>
            <p:cNvSpPr/>
            <p:nvPr/>
          </p:nvSpPr>
          <p:spPr>
            <a:xfrm>
              <a:off x="72772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878BBD-6335-4345-2C8C-6EF6F7812FA7}"/>
                </a:ext>
              </a:extLst>
            </p:cNvPr>
            <p:cNvSpPr/>
            <p:nvPr/>
          </p:nvSpPr>
          <p:spPr>
            <a:xfrm>
              <a:off x="84095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3FA359F-4D2B-0460-F3E0-EEEEA9C782AD}"/>
                </a:ext>
              </a:extLst>
            </p:cNvPr>
            <p:cNvSpPr/>
            <p:nvPr/>
          </p:nvSpPr>
          <p:spPr>
            <a:xfrm>
              <a:off x="95418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E713D7D-8800-0168-C896-72AA38BD60BB}"/>
                </a:ext>
              </a:extLst>
            </p:cNvPr>
            <p:cNvSpPr/>
            <p:nvPr/>
          </p:nvSpPr>
          <p:spPr>
            <a:xfrm>
              <a:off x="106741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45A9BF-FC9F-B431-1660-937100BAC977}"/>
                </a:ext>
              </a:extLst>
            </p:cNvPr>
            <p:cNvSpPr/>
            <p:nvPr/>
          </p:nvSpPr>
          <p:spPr>
            <a:xfrm>
              <a:off x="118064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8D314A6-425D-0D8B-AB62-0E290FFB34C4}"/>
                </a:ext>
              </a:extLst>
            </p:cNvPr>
            <p:cNvSpPr/>
            <p:nvPr/>
          </p:nvSpPr>
          <p:spPr>
            <a:xfrm>
              <a:off x="129387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3D17867-5C1C-23A6-D1B4-3A749F1FBC8A}"/>
                </a:ext>
              </a:extLst>
            </p:cNvPr>
            <p:cNvSpPr/>
            <p:nvPr/>
          </p:nvSpPr>
          <p:spPr>
            <a:xfrm>
              <a:off x="140710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C8AEB36-50CD-5674-DFAA-D536A151F41D}"/>
                </a:ext>
              </a:extLst>
            </p:cNvPr>
            <p:cNvSpPr/>
            <p:nvPr/>
          </p:nvSpPr>
          <p:spPr>
            <a:xfrm>
              <a:off x="152033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EA1E29D-BA7B-E1E3-5965-DF861AB28BA7}"/>
                </a:ext>
              </a:extLst>
            </p:cNvPr>
            <p:cNvSpPr/>
            <p:nvPr/>
          </p:nvSpPr>
          <p:spPr>
            <a:xfrm>
              <a:off x="163356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FCF28F8-DE46-18CB-5AA2-8ADF93035A48}"/>
                </a:ext>
              </a:extLst>
            </p:cNvPr>
            <p:cNvSpPr/>
            <p:nvPr/>
          </p:nvSpPr>
          <p:spPr>
            <a:xfrm>
              <a:off x="174679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12BBB18-4C5C-5E72-DDB3-EEB33CCD87BA}"/>
                </a:ext>
              </a:extLst>
            </p:cNvPr>
            <p:cNvSpPr/>
            <p:nvPr/>
          </p:nvSpPr>
          <p:spPr>
            <a:xfrm>
              <a:off x="186002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BF7F75F-ADD0-E15A-601F-C972295D30B8}"/>
                </a:ext>
              </a:extLst>
            </p:cNvPr>
            <p:cNvSpPr/>
            <p:nvPr/>
          </p:nvSpPr>
          <p:spPr>
            <a:xfrm>
              <a:off x="197325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A81853-9195-8008-20E0-C8B592880166}"/>
                </a:ext>
              </a:extLst>
            </p:cNvPr>
            <p:cNvSpPr/>
            <p:nvPr/>
          </p:nvSpPr>
          <p:spPr>
            <a:xfrm>
              <a:off x="208648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4702F81-38FC-893B-738C-F562A00E8BE7}"/>
                </a:ext>
              </a:extLst>
            </p:cNvPr>
            <p:cNvSpPr/>
            <p:nvPr/>
          </p:nvSpPr>
          <p:spPr>
            <a:xfrm>
              <a:off x="219971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2B87F6F-F392-72BE-10B1-4B5519DD6AB6}"/>
                </a:ext>
              </a:extLst>
            </p:cNvPr>
            <p:cNvSpPr/>
            <p:nvPr/>
          </p:nvSpPr>
          <p:spPr>
            <a:xfrm>
              <a:off x="231294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0C95A63-566A-57FD-6067-2A005211B568}"/>
                </a:ext>
              </a:extLst>
            </p:cNvPr>
            <p:cNvSpPr/>
            <p:nvPr/>
          </p:nvSpPr>
          <p:spPr>
            <a:xfrm>
              <a:off x="242617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079B832-3724-6A60-36D2-56D74965DD08}"/>
                </a:ext>
              </a:extLst>
            </p:cNvPr>
            <p:cNvSpPr/>
            <p:nvPr/>
          </p:nvSpPr>
          <p:spPr>
            <a:xfrm>
              <a:off x="253940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23A2278-8879-7323-AE10-C586FB05AFD3}"/>
                </a:ext>
              </a:extLst>
            </p:cNvPr>
            <p:cNvSpPr/>
            <p:nvPr/>
          </p:nvSpPr>
          <p:spPr>
            <a:xfrm>
              <a:off x="265263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238C85E-3356-AE97-14AE-737C1B85C4AD}"/>
                </a:ext>
              </a:extLst>
            </p:cNvPr>
            <p:cNvSpPr/>
            <p:nvPr/>
          </p:nvSpPr>
          <p:spPr>
            <a:xfrm>
              <a:off x="276586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43CEF9A-45E3-5B62-A399-9318F2ADE044}"/>
                </a:ext>
              </a:extLst>
            </p:cNvPr>
            <p:cNvSpPr/>
            <p:nvPr/>
          </p:nvSpPr>
          <p:spPr>
            <a:xfrm>
              <a:off x="287909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FA5AE5E-EB5C-8C09-47FD-7AD3AC76D1FD}"/>
                </a:ext>
              </a:extLst>
            </p:cNvPr>
            <p:cNvSpPr/>
            <p:nvPr/>
          </p:nvSpPr>
          <p:spPr>
            <a:xfrm>
              <a:off x="299232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C395F6-4182-86FF-8D03-75E0550F451D}"/>
                </a:ext>
              </a:extLst>
            </p:cNvPr>
            <p:cNvSpPr/>
            <p:nvPr/>
          </p:nvSpPr>
          <p:spPr>
            <a:xfrm>
              <a:off x="310555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0EC9986-0A93-0F3B-08E6-AC45DB5BA499}"/>
                </a:ext>
              </a:extLst>
            </p:cNvPr>
            <p:cNvSpPr/>
            <p:nvPr/>
          </p:nvSpPr>
          <p:spPr>
            <a:xfrm>
              <a:off x="321878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429534A-358B-1D1E-C1C6-06D00E0AFDD0}"/>
                </a:ext>
              </a:extLst>
            </p:cNvPr>
            <p:cNvSpPr/>
            <p:nvPr/>
          </p:nvSpPr>
          <p:spPr>
            <a:xfrm>
              <a:off x="333201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06AA8E76-CF18-8E66-AA79-4F9C35BCC995}"/>
                </a:ext>
              </a:extLst>
            </p:cNvPr>
            <p:cNvSpPr/>
            <p:nvPr/>
          </p:nvSpPr>
          <p:spPr>
            <a:xfrm>
              <a:off x="344524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8330EDB-B9F7-4984-646A-7F2028DB3F8C}"/>
                </a:ext>
              </a:extLst>
            </p:cNvPr>
            <p:cNvSpPr/>
            <p:nvPr/>
          </p:nvSpPr>
          <p:spPr>
            <a:xfrm>
              <a:off x="355847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F8B6BE5-CFAA-FBD0-59D2-4AF506E4C3F5}"/>
                </a:ext>
              </a:extLst>
            </p:cNvPr>
            <p:cNvSpPr/>
            <p:nvPr/>
          </p:nvSpPr>
          <p:spPr>
            <a:xfrm>
              <a:off x="367170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BCB8AA-C5A5-0E9A-E434-5356438C6005}"/>
                </a:ext>
              </a:extLst>
            </p:cNvPr>
            <p:cNvSpPr/>
            <p:nvPr/>
          </p:nvSpPr>
          <p:spPr>
            <a:xfrm>
              <a:off x="378493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97524FD-4EF0-F6D8-6B64-8D611B38EB13}"/>
                </a:ext>
              </a:extLst>
            </p:cNvPr>
            <p:cNvSpPr/>
            <p:nvPr/>
          </p:nvSpPr>
          <p:spPr>
            <a:xfrm>
              <a:off x="389816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4499C555-4BA2-100A-8EAE-B6108FCCA75D}"/>
                </a:ext>
              </a:extLst>
            </p:cNvPr>
            <p:cNvSpPr/>
            <p:nvPr/>
          </p:nvSpPr>
          <p:spPr>
            <a:xfrm>
              <a:off x="401139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28F5119A-7E65-659B-A782-EDABD24AA027}"/>
                </a:ext>
              </a:extLst>
            </p:cNvPr>
            <p:cNvSpPr/>
            <p:nvPr/>
          </p:nvSpPr>
          <p:spPr>
            <a:xfrm>
              <a:off x="412462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4D9CEE3-BE85-33B7-6A1A-840AB8C04505}"/>
                </a:ext>
              </a:extLst>
            </p:cNvPr>
            <p:cNvSpPr/>
            <p:nvPr/>
          </p:nvSpPr>
          <p:spPr>
            <a:xfrm>
              <a:off x="423785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A253188-6A7F-069D-B4D0-8976045D624B}"/>
                </a:ext>
              </a:extLst>
            </p:cNvPr>
            <p:cNvSpPr/>
            <p:nvPr/>
          </p:nvSpPr>
          <p:spPr>
            <a:xfrm>
              <a:off x="435108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CD9213C-56F9-F4DB-BC30-B61F0AF53BBE}"/>
                </a:ext>
              </a:extLst>
            </p:cNvPr>
            <p:cNvSpPr/>
            <p:nvPr/>
          </p:nvSpPr>
          <p:spPr>
            <a:xfrm>
              <a:off x="446431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8A5FC05A-5329-F78D-93CF-089E0BDFDF00}"/>
                </a:ext>
              </a:extLst>
            </p:cNvPr>
            <p:cNvSpPr/>
            <p:nvPr/>
          </p:nvSpPr>
          <p:spPr>
            <a:xfrm>
              <a:off x="457754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8161094-6933-5241-C8C2-C9BE14E07F3E}"/>
                </a:ext>
              </a:extLst>
            </p:cNvPr>
            <p:cNvSpPr/>
            <p:nvPr/>
          </p:nvSpPr>
          <p:spPr>
            <a:xfrm>
              <a:off x="469077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4AB6EA1-2CE2-8453-1C7E-8831295FA5B9}"/>
                </a:ext>
              </a:extLst>
            </p:cNvPr>
            <p:cNvSpPr/>
            <p:nvPr/>
          </p:nvSpPr>
          <p:spPr>
            <a:xfrm>
              <a:off x="480400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9D80DF1B-DDB5-31D2-941E-988678A910DD}"/>
                </a:ext>
              </a:extLst>
            </p:cNvPr>
            <p:cNvSpPr/>
            <p:nvPr/>
          </p:nvSpPr>
          <p:spPr>
            <a:xfrm>
              <a:off x="491723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DC6DC3A-F841-7D35-3613-53A8BBD9AF0A}"/>
                </a:ext>
              </a:extLst>
            </p:cNvPr>
            <p:cNvSpPr/>
            <p:nvPr/>
          </p:nvSpPr>
          <p:spPr>
            <a:xfrm>
              <a:off x="503046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30D7EFE-2124-94FD-4FE2-1C5C94F7B06C}"/>
                </a:ext>
              </a:extLst>
            </p:cNvPr>
            <p:cNvSpPr/>
            <p:nvPr/>
          </p:nvSpPr>
          <p:spPr>
            <a:xfrm>
              <a:off x="514369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221224F-EDD5-4A22-A9C6-85E6873775A2}"/>
                </a:ext>
              </a:extLst>
            </p:cNvPr>
            <p:cNvSpPr/>
            <p:nvPr/>
          </p:nvSpPr>
          <p:spPr>
            <a:xfrm>
              <a:off x="525692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4848E69-1162-F81A-1854-ADF1C27BECF9}"/>
                </a:ext>
              </a:extLst>
            </p:cNvPr>
            <p:cNvSpPr/>
            <p:nvPr/>
          </p:nvSpPr>
          <p:spPr>
            <a:xfrm>
              <a:off x="537015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441CACA5-210A-7794-647B-83A1FF638EE6}"/>
                </a:ext>
              </a:extLst>
            </p:cNvPr>
            <p:cNvSpPr/>
            <p:nvPr/>
          </p:nvSpPr>
          <p:spPr>
            <a:xfrm>
              <a:off x="548338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A6B65D2-1BB7-C459-DFE7-3105E309FB18}"/>
                </a:ext>
              </a:extLst>
            </p:cNvPr>
            <p:cNvSpPr/>
            <p:nvPr/>
          </p:nvSpPr>
          <p:spPr>
            <a:xfrm>
              <a:off x="559661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7B445FB-594B-6F7A-54E9-D787952B7710}"/>
                </a:ext>
              </a:extLst>
            </p:cNvPr>
            <p:cNvSpPr/>
            <p:nvPr/>
          </p:nvSpPr>
          <p:spPr>
            <a:xfrm>
              <a:off x="570984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11CDB21-24FE-25D3-0C09-62EA588C2BFD}"/>
                </a:ext>
              </a:extLst>
            </p:cNvPr>
            <p:cNvSpPr/>
            <p:nvPr/>
          </p:nvSpPr>
          <p:spPr>
            <a:xfrm>
              <a:off x="582307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3956C39-4B5F-6187-E2FB-4ED3C535C499}"/>
                </a:ext>
              </a:extLst>
            </p:cNvPr>
            <p:cNvSpPr/>
            <p:nvPr/>
          </p:nvSpPr>
          <p:spPr>
            <a:xfrm>
              <a:off x="593630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7E6E705-475A-396F-07DE-EEA199998EC4}"/>
                </a:ext>
              </a:extLst>
            </p:cNvPr>
            <p:cNvSpPr/>
            <p:nvPr/>
          </p:nvSpPr>
          <p:spPr>
            <a:xfrm>
              <a:off x="604953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2870C7F-3B4D-4C69-6DF4-8D79032347E8}"/>
                </a:ext>
              </a:extLst>
            </p:cNvPr>
            <p:cNvSpPr/>
            <p:nvPr/>
          </p:nvSpPr>
          <p:spPr>
            <a:xfrm>
              <a:off x="616276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19D1298-762C-DDD9-8ACB-30331E2D4FA9}"/>
                </a:ext>
              </a:extLst>
            </p:cNvPr>
            <p:cNvSpPr/>
            <p:nvPr/>
          </p:nvSpPr>
          <p:spPr>
            <a:xfrm>
              <a:off x="627599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98098BC2-A3A5-13EF-F91C-8679061BAB8E}"/>
                </a:ext>
              </a:extLst>
            </p:cNvPr>
            <p:cNvSpPr/>
            <p:nvPr/>
          </p:nvSpPr>
          <p:spPr>
            <a:xfrm>
              <a:off x="638922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351D573-D554-F3EB-52CF-392035CE8173}"/>
                </a:ext>
              </a:extLst>
            </p:cNvPr>
            <p:cNvSpPr/>
            <p:nvPr/>
          </p:nvSpPr>
          <p:spPr>
            <a:xfrm>
              <a:off x="650245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A15D529-6FD6-7890-F270-82A2EE333C8B}"/>
                </a:ext>
              </a:extLst>
            </p:cNvPr>
            <p:cNvSpPr/>
            <p:nvPr/>
          </p:nvSpPr>
          <p:spPr>
            <a:xfrm>
              <a:off x="6615687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BE1CB74-A735-B98D-B197-16E4C9F4D3D2}"/>
                </a:ext>
              </a:extLst>
            </p:cNvPr>
            <p:cNvSpPr/>
            <p:nvPr/>
          </p:nvSpPr>
          <p:spPr>
            <a:xfrm>
              <a:off x="6728922" y="5529929"/>
              <a:ext cx="276225" cy="295275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6C1E3D9-4FA8-754D-F0DF-7821431015AE}"/>
                  </a:ext>
                </a:extLst>
              </p:cNvPr>
              <p:cNvSpPr txBox="1"/>
              <p:nvPr/>
            </p:nvSpPr>
            <p:spPr>
              <a:xfrm>
                <a:off x="5969422" y="5546345"/>
                <a:ext cx="9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0535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35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6C1E3D9-4FA8-754D-F0DF-782143101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22" y="5546345"/>
                <a:ext cx="992772" cy="276999"/>
              </a:xfrm>
              <a:prstGeom prst="rect">
                <a:avLst/>
              </a:prstGeom>
              <a:blipFill>
                <a:blip r:embed="rId10"/>
                <a:stretch>
                  <a:fillRect l="-4908" r="-490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8CEA029-4AA8-DC9C-0414-3EF23B2A1AFB}"/>
              </a:ext>
            </a:extLst>
          </p:cNvPr>
          <p:cNvGrpSpPr/>
          <p:nvPr/>
        </p:nvGrpSpPr>
        <p:grpSpPr>
          <a:xfrm>
            <a:off x="2352220" y="5223691"/>
            <a:ext cx="622991" cy="561140"/>
            <a:chOff x="2389731" y="5223691"/>
            <a:chExt cx="622991" cy="561140"/>
          </a:xfrm>
        </p:grpSpPr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BB25E095-EEFD-0522-76C7-D7A30A070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81907" y="5321616"/>
              <a:ext cx="478942" cy="364397"/>
            </a:xfrm>
            <a:prstGeom prst="rect">
              <a:avLst/>
            </a:prstGeom>
          </p:spPr>
        </p:pic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6CBE3A6-5BFC-B97F-8444-DD172BEEA019}"/>
                </a:ext>
              </a:extLst>
            </p:cNvPr>
            <p:cNvSpPr/>
            <p:nvPr/>
          </p:nvSpPr>
          <p:spPr>
            <a:xfrm>
              <a:off x="2389731" y="5223691"/>
              <a:ext cx="622991" cy="561140"/>
            </a:xfrm>
            <a:prstGeom prst="ellips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709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61" grpId="0"/>
      <p:bldP spid="161" grpId="1"/>
      <p:bldP spid="162" grpId="0"/>
      <p:bldP spid="162" grpId="1"/>
      <p:bldP spid="24" grpId="0" animBg="1"/>
      <p:bldP spid="26" grpId="0" animBg="1"/>
      <p:bldP spid="20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Method – Patch Merging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159A9-AB29-021F-F179-D9682042D19A}"/>
                  </a:ext>
                </a:extLst>
              </p:cNvPr>
              <p:cNvSpPr txBox="1"/>
              <p:nvPr/>
            </p:nvSpPr>
            <p:spPr>
              <a:xfrm>
                <a:off x="512063" y="1031678"/>
                <a:ext cx="1127455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number of tokens is reduced by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patch merging layers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as the network gets deeper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patch merging layer concatenates the features of each group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2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×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0535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2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neighboring patches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35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It then applies a linear layer on the concatenated features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linear layer output’s dimension is half the input’s, which acts as a bottleneck and aims to capture the 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most important information from the merged patches</a:t>
                </a: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50535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159A9-AB29-021F-F179-D9682042D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3" y="1031678"/>
                <a:ext cx="11274553" cy="1754326"/>
              </a:xfrm>
              <a:prstGeom prst="rect">
                <a:avLst/>
              </a:prstGeom>
              <a:blipFill>
                <a:blip r:embed="rId3"/>
                <a:stretch>
                  <a:fillRect l="-324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hlinkClick r:id="rId4" action="ppaction://hlinksldjump"/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grpSp>
        <p:nvGrpSpPr>
          <p:cNvPr id="3781" name="Group 3780">
            <a:extLst>
              <a:ext uri="{FF2B5EF4-FFF2-40B4-BE49-F238E27FC236}">
                <a16:creationId xmlns:a16="http://schemas.microsoft.com/office/drawing/2014/main" id="{85D782DF-74D0-4E90-BE15-C7C3EAFB62D8}"/>
              </a:ext>
            </a:extLst>
          </p:cNvPr>
          <p:cNvGrpSpPr/>
          <p:nvPr/>
        </p:nvGrpSpPr>
        <p:grpSpPr>
          <a:xfrm>
            <a:off x="406159" y="4091987"/>
            <a:ext cx="1812285" cy="1174978"/>
            <a:chOff x="406159" y="4091987"/>
            <a:chExt cx="1812285" cy="117497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724869-EC9B-B6F2-B4FA-F5370FA9F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457"/>
            <a:stretch/>
          </p:blipFill>
          <p:spPr>
            <a:xfrm>
              <a:off x="409562" y="4091987"/>
              <a:ext cx="1805479" cy="11726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780" name="Group 3779">
              <a:extLst>
                <a:ext uri="{FF2B5EF4-FFF2-40B4-BE49-F238E27FC236}">
                  <a16:creationId xmlns:a16="http://schemas.microsoft.com/office/drawing/2014/main" id="{59C810A8-499C-E287-6BC2-DDF90F1F187B}"/>
                </a:ext>
              </a:extLst>
            </p:cNvPr>
            <p:cNvGrpSpPr/>
            <p:nvPr/>
          </p:nvGrpSpPr>
          <p:grpSpPr>
            <a:xfrm>
              <a:off x="406159" y="4091987"/>
              <a:ext cx="1812285" cy="1174978"/>
              <a:chOff x="406159" y="4091987"/>
              <a:chExt cx="1812285" cy="117497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3ACD367-DA76-F71C-0296-D621E88B4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960" y="4091987"/>
                <a:ext cx="0" cy="117497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B00D6BD-1F5B-ACF1-BE54-01D1BB7067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4349" y="4091987"/>
                <a:ext cx="0" cy="117266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8AB672-5868-3770-C0C1-115A7C909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59" y="4091987"/>
                <a:ext cx="0" cy="117266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C510155-6D15-783D-4129-91C010CFE133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H="1">
                <a:off x="1310448" y="4091987"/>
                <a:ext cx="1854" cy="117497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DD097B1-E74D-0BB5-8593-D340BDC5C2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543" y="4091987"/>
                <a:ext cx="0" cy="117266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624247-24E5-F761-1368-3C554DA59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159" y="4375665"/>
                <a:ext cx="181228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7E6C717-8A4F-4B6B-5C13-B38937F0966D}"/>
                  </a:ext>
                </a:extLst>
              </p:cNvPr>
              <p:cNvCxnSpPr>
                <a:cxnSpLocks/>
                <a:stCxn id="11" idx="1"/>
                <a:endCxn id="11" idx="3"/>
              </p:cNvCxnSpPr>
              <p:nvPr/>
            </p:nvCxnSpPr>
            <p:spPr>
              <a:xfrm>
                <a:off x="409562" y="4678318"/>
                <a:ext cx="1805479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F6AFE4F-5E66-E4BD-DD88-061EC3674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159" y="4990879"/>
                <a:ext cx="181228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76" name="Picture 3275" descr="A stack of colorful blocks&#10;&#10;Description automatically generated">
            <a:extLst>
              <a:ext uri="{FF2B5EF4-FFF2-40B4-BE49-F238E27FC236}">
                <a16:creationId xmlns:a16="http://schemas.microsoft.com/office/drawing/2014/main" id="{8F12FC54-9995-D22E-25BD-76FB3ECC9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43" y="3493260"/>
            <a:ext cx="2144704" cy="1870382"/>
          </a:xfrm>
          <a:prstGeom prst="rect">
            <a:avLst/>
          </a:prstGeom>
        </p:spPr>
      </p:pic>
      <p:pic>
        <p:nvPicPr>
          <p:cNvPr id="3750" name="Picture 3749" descr="A stack of colorful squares&#10;&#10;Description automatically generated">
            <a:extLst>
              <a:ext uri="{FF2B5EF4-FFF2-40B4-BE49-F238E27FC236}">
                <a16:creationId xmlns:a16="http://schemas.microsoft.com/office/drawing/2014/main" id="{C4E6A249-05D6-6890-339D-83FB2660D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11" y="2634270"/>
            <a:ext cx="3142241" cy="2734914"/>
          </a:xfrm>
          <a:prstGeom prst="rect">
            <a:avLst/>
          </a:prstGeom>
        </p:spPr>
      </p:pic>
      <p:pic>
        <p:nvPicPr>
          <p:cNvPr id="3752" name="Picture 3751" descr="A stack of grey rectangular objects&#10;&#10;Description automatically generated">
            <a:extLst>
              <a:ext uri="{FF2B5EF4-FFF2-40B4-BE49-F238E27FC236}">
                <a16:creationId xmlns:a16="http://schemas.microsoft.com/office/drawing/2014/main" id="{C98A20D5-E3F3-C1D1-7410-AF176DA51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23" y="2634270"/>
            <a:ext cx="3133929" cy="2729372"/>
          </a:xfrm>
          <a:prstGeom prst="rect">
            <a:avLst/>
          </a:prstGeom>
        </p:spPr>
      </p:pic>
      <p:sp>
        <p:nvSpPr>
          <p:cNvPr id="3768" name="Arrow: Right 3767">
            <a:extLst>
              <a:ext uri="{FF2B5EF4-FFF2-40B4-BE49-F238E27FC236}">
                <a16:creationId xmlns:a16="http://schemas.microsoft.com/office/drawing/2014/main" id="{B6A35F24-83A4-2864-888E-78706551DA7C}"/>
              </a:ext>
            </a:extLst>
          </p:cNvPr>
          <p:cNvSpPr/>
          <p:nvPr/>
        </p:nvSpPr>
        <p:spPr>
          <a:xfrm>
            <a:off x="2638055" y="4428451"/>
            <a:ext cx="761200" cy="49973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9" name="Arrow: Right 3768">
            <a:extLst>
              <a:ext uri="{FF2B5EF4-FFF2-40B4-BE49-F238E27FC236}">
                <a16:creationId xmlns:a16="http://schemas.microsoft.com/office/drawing/2014/main" id="{F54D259B-E7FF-433C-7F3F-2ABB313CE67F}"/>
              </a:ext>
            </a:extLst>
          </p:cNvPr>
          <p:cNvSpPr/>
          <p:nvPr/>
        </p:nvSpPr>
        <p:spPr>
          <a:xfrm>
            <a:off x="5630066" y="4428451"/>
            <a:ext cx="761200" cy="49973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0" name="Arrow: Right 3769">
            <a:extLst>
              <a:ext uri="{FF2B5EF4-FFF2-40B4-BE49-F238E27FC236}">
                <a16:creationId xmlns:a16="http://schemas.microsoft.com/office/drawing/2014/main" id="{F407A12C-2DEE-6298-4543-5353FECF7A92}"/>
              </a:ext>
            </a:extLst>
          </p:cNvPr>
          <p:cNvSpPr/>
          <p:nvPr/>
        </p:nvSpPr>
        <p:spPr>
          <a:xfrm>
            <a:off x="8735666" y="4428450"/>
            <a:ext cx="761200" cy="49973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73" name="Picture 3772" descr="A group of colorful squares&#10;&#10;Description automatically generated with medium confidence">
            <a:extLst>
              <a:ext uri="{FF2B5EF4-FFF2-40B4-BE49-F238E27FC236}">
                <a16:creationId xmlns:a16="http://schemas.microsoft.com/office/drawing/2014/main" id="{FFDAA8C0-A641-9702-3B1B-CA5BCC38D5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129" y="3407361"/>
            <a:ext cx="2080973" cy="1956281"/>
          </a:xfrm>
          <a:prstGeom prst="rect">
            <a:avLst/>
          </a:prstGeom>
        </p:spPr>
      </p:pic>
      <p:grpSp>
        <p:nvGrpSpPr>
          <p:cNvPr id="3774" name="Group 3773">
            <a:extLst>
              <a:ext uri="{FF2B5EF4-FFF2-40B4-BE49-F238E27FC236}">
                <a16:creationId xmlns:a16="http://schemas.microsoft.com/office/drawing/2014/main" id="{E22C2423-DF6A-60D3-FE58-3562B5917AE4}"/>
              </a:ext>
            </a:extLst>
          </p:cNvPr>
          <p:cNvGrpSpPr/>
          <p:nvPr/>
        </p:nvGrpSpPr>
        <p:grpSpPr>
          <a:xfrm>
            <a:off x="5607414" y="4984078"/>
            <a:ext cx="622991" cy="561140"/>
            <a:chOff x="2389731" y="5223691"/>
            <a:chExt cx="622991" cy="561140"/>
          </a:xfrm>
        </p:grpSpPr>
        <p:pic>
          <p:nvPicPr>
            <p:cNvPr id="3775" name="Picture 3774">
              <a:extLst>
                <a:ext uri="{FF2B5EF4-FFF2-40B4-BE49-F238E27FC236}">
                  <a16:creationId xmlns:a16="http://schemas.microsoft.com/office/drawing/2014/main" id="{FD964C21-8ED2-1024-51F8-9230D6602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81907" y="5321616"/>
              <a:ext cx="478942" cy="364397"/>
            </a:xfrm>
            <a:prstGeom prst="rect">
              <a:avLst/>
            </a:prstGeom>
          </p:spPr>
        </p:pic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14484A0B-DA33-5F24-4EE6-914A9D4E28B5}"/>
                </a:ext>
              </a:extLst>
            </p:cNvPr>
            <p:cNvSpPr/>
            <p:nvPr/>
          </p:nvSpPr>
          <p:spPr>
            <a:xfrm>
              <a:off x="2389731" y="5223691"/>
              <a:ext cx="622991" cy="561140"/>
            </a:xfrm>
            <a:prstGeom prst="ellips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77" name="Group 3776">
            <a:extLst>
              <a:ext uri="{FF2B5EF4-FFF2-40B4-BE49-F238E27FC236}">
                <a16:creationId xmlns:a16="http://schemas.microsoft.com/office/drawing/2014/main" id="{98F34C9D-6B52-2235-1D4E-E0E0657548FF}"/>
              </a:ext>
            </a:extLst>
          </p:cNvPr>
          <p:cNvGrpSpPr/>
          <p:nvPr/>
        </p:nvGrpSpPr>
        <p:grpSpPr>
          <a:xfrm>
            <a:off x="8734835" y="4993409"/>
            <a:ext cx="622991" cy="561140"/>
            <a:chOff x="2389731" y="5223691"/>
            <a:chExt cx="622991" cy="561140"/>
          </a:xfrm>
        </p:grpSpPr>
        <p:pic>
          <p:nvPicPr>
            <p:cNvPr id="3778" name="Picture 3777">
              <a:extLst>
                <a:ext uri="{FF2B5EF4-FFF2-40B4-BE49-F238E27FC236}">
                  <a16:creationId xmlns:a16="http://schemas.microsoft.com/office/drawing/2014/main" id="{8BB06550-2F93-7F13-C517-B49D65925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81907" y="5321616"/>
              <a:ext cx="478942" cy="364397"/>
            </a:xfrm>
            <a:prstGeom prst="rect">
              <a:avLst/>
            </a:prstGeom>
          </p:spPr>
        </p:pic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6EDDF455-1FDF-0EC9-833E-9AB7FF5343D1}"/>
                </a:ext>
              </a:extLst>
            </p:cNvPr>
            <p:cNvSpPr/>
            <p:nvPr/>
          </p:nvSpPr>
          <p:spPr>
            <a:xfrm>
              <a:off x="2389731" y="5223691"/>
              <a:ext cx="622991" cy="561140"/>
            </a:xfrm>
            <a:prstGeom prst="ellips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511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7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7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7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7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" grpId="0" animBg="1"/>
      <p:bldP spid="3769" grpId="0" animBg="1"/>
      <p:bldP spid="377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E812C5-20FC-4100-DD67-EB2655349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57"/>
          <a:stretch/>
        </p:blipFill>
        <p:spPr>
          <a:xfrm>
            <a:off x="405382" y="2770252"/>
            <a:ext cx="3306802" cy="2577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Method – Patch Merging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hlinkClick r:id="rId4" action="ppaction://hlinksldjump"/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892EF08-5C70-6E56-76C9-D382D64EB55C}"/>
              </a:ext>
            </a:extLst>
          </p:cNvPr>
          <p:cNvGraphicFramePr>
            <a:graphicFrameLocks noGrp="1"/>
          </p:cNvGraphicFramePr>
          <p:nvPr/>
        </p:nvGraphicFramePr>
        <p:xfrm>
          <a:off x="405382" y="2770252"/>
          <a:ext cx="3306804" cy="257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567">
                  <a:extLst>
                    <a:ext uri="{9D8B030D-6E8A-4147-A177-3AD203B41FA5}">
                      <a16:colId xmlns:a16="http://schemas.microsoft.com/office/drawing/2014/main" val="1064532653"/>
                    </a:ext>
                  </a:extLst>
                </a:gridCol>
                <a:gridCol w="275567">
                  <a:extLst>
                    <a:ext uri="{9D8B030D-6E8A-4147-A177-3AD203B41FA5}">
                      <a16:colId xmlns:a16="http://schemas.microsoft.com/office/drawing/2014/main" val="2671130666"/>
                    </a:ext>
                  </a:extLst>
                </a:gridCol>
                <a:gridCol w="275567">
                  <a:extLst>
                    <a:ext uri="{9D8B030D-6E8A-4147-A177-3AD203B41FA5}">
                      <a16:colId xmlns:a16="http://schemas.microsoft.com/office/drawing/2014/main" val="81339498"/>
                    </a:ext>
                  </a:extLst>
                </a:gridCol>
                <a:gridCol w="275567">
                  <a:extLst>
                    <a:ext uri="{9D8B030D-6E8A-4147-A177-3AD203B41FA5}">
                      <a16:colId xmlns:a16="http://schemas.microsoft.com/office/drawing/2014/main" val="3040413665"/>
                    </a:ext>
                  </a:extLst>
                </a:gridCol>
                <a:gridCol w="275567">
                  <a:extLst>
                    <a:ext uri="{9D8B030D-6E8A-4147-A177-3AD203B41FA5}">
                      <a16:colId xmlns:a16="http://schemas.microsoft.com/office/drawing/2014/main" val="2919273858"/>
                    </a:ext>
                  </a:extLst>
                </a:gridCol>
                <a:gridCol w="275567">
                  <a:extLst>
                    <a:ext uri="{9D8B030D-6E8A-4147-A177-3AD203B41FA5}">
                      <a16:colId xmlns:a16="http://schemas.microsoft.com/office/drawing/2014/main" val="100505468"/>
                    </a:ext>
                  </a:extLst>
                </a:gridCol>
                <a:gridCol w="275567">
                  <a:extLst>
                    <a:ext uri="{9D8B030D-6E8A-4147-A177-3AD203B41FA5}">
                      <a16:colId xmlns:a16="http://schemas.microsoft.com/office/drawing/2014/main" val="4198787119"/>
                    </a:ext>
                  </a:extLst>
                </a:gridCol>
                <a:gridCol w="275567">
                  <a:extLst>
                    <a:ext uri="{9D8B030D-6E8A-4147-A177-3AD203B41FA5}">
                      <a16:colId xmlns:a16="http://schemas.microsoft.com/office/drawing/2014/main" val="2451693369"/>
                    </a:ext>
                  </a:extLst>
                </a:gridCol>
                <a:gridCol w="275567">
                  <a:extLst>
                    <a:ext uri="{9D8B030D-6E8A-4147-A177-3AD203B41FA5}">
                      <a16:colId xmlns:a16="http://schemas.microsoft.com/office/drawing/2014/main" val="4176758829"/>
                    </a:ext>
                  </a:extLst>
                </a:gridCol>
                <a:gridCol w="275567">
                  <a:extLst>
                    <a:ext uri="{9D8B030D-6E8A-4147-A177-3AD203B41FA5}">
                      <a16:colId xmlns:a16="http://schemas.microsoft.com/office/drawing/2014/main" val="3778165460"/>
                    </a:ext>
                  </a:extLst>
                </a:gridCol>
                <a:gridCol w="275567">
                  <a:extLst>
                    <a:ext uri="{9D8B030D-6E8A-4147-A177-3AD203B41FA5}">
                      <a16:colId xmlns:a16="http://schemas.microsoft.com/office/drawing/2014/main" val="2634448460"/>
                    </a:ext>
                  </a:extLst>
                </a:gridCol>
                <a:gridCol w="275567">
                  <a:extLst>
                    <a:ext uri="{9D8B030D-6E8A-4147-A177-3AD203B41FA5}">
                      <a16:colId xmlns:a16="http://schemas.microsoft.com/office/drawing/2014/main" val="315772105"/>
                    </a:ext>
                  </a:extLst>
                </a:gridCol>
              </a:tblGrid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88955"/>
                  </a:ext>
                </a:extLst>
              </a:tr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056921"/>
                  </a:ext>
                </a:extLst>
              </a:tr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268310"/>
                  </a:ext>
                </a:extLst>
              </a:tr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640845"/>
                  </a:ext>
                </a:extLst>
              </a:tr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328741"/>
                  </a:ext>
                </a:extLst>
              </a:tr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28713"/>
                  </a:ext>
                </a:extLst>
              </a:tr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69279"/>
                  </a:ext>
                </a:extLst>
              </a:tr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300437"/>
                  </a:ext>
                </a:extLst>
              </a:tr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953793"/>
                  </a:ext>
                </a:extLst>
              </a:tr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31292"/>
                  </a:ext>
                </a:extLst>
              </a:tr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108982"/>
                  </a:ext>
                </a:extLst>
              </a:tr>
              <a:tr h="214777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309851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CF0A34F7-03E0-3C02-313F-D6B430B19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57"/>
          <a:stretch/>
        </p:blipFill>
        <p:spPr>
          <a:xfrm>
            <a:off x="4360996" y="2770252"/>
            <a:ext cx="3306802" cy="2577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DBC5550-3E1A-8532-A294-BEF4F6331631}"/>
              </a:ext>
            </a:extLst>
          </p:cNvPr>
          <p:cNvGraphicFramePr>
            <a:graphicFrameLocks noGrp="1"/>
          </p:cNvGraphicFramePr>
          <p:nvPr/>
        </p:nvGraphicFramePr>
        <p:xfrm>
          <a:off x="4360996" y="2770252"/>
          <a:ext cx="3306804" cy="257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1134">
                  <a:extLst>
                    <a:ext uri="{9D8B030D-6E8A-4147-A177-3AD203B41FA5}">
                      <a16:colId xmlns:a16="http://schemas.microsoft.com/office/drawing/2014/main" val="1064532653"/>
                    </a:ext>
                  </a:extLst>
                </a:gridCol>
                <a:gridCol w="551134">
                  <a:extLst>
                    <a:ext uri="{9D8B030D-6E8A-4147-A177-3AD203B41FA5}">
                      <a16:colId xmlns:a16="http://schemas.microsoft.com/office/drawing/2014/main" val="81339498"/>
                    </a:ext>
                  </a:extLst>
                </a:gridCol>
                <a:gridCol w="551134">
                  <a:extLst>
                    <a:ext uri="{9D8B030D-6E8A-4147-A177-3AD203B41FA5}">
                      <a16:colId xmlns:a16="http://schemas.microsoft.com/office/drawing/2014/main" val="2919273858"/>
                    </a:ext>
                  </a:extLst>
                </a:gridCol>
                <a:gridCol w="551134">
                  <a:extLst>
                    <a:ext uri="{9D8B030D-6E8A-4147-A177-3AD203B41FA5}">
                      <a16:colId xmlns:a16="http://schemas.microsoft.com/office/drawing/2014/main" val="4198787119"/>
                    </a:ext>
                  </a:extLst>
                </a:gridCol>
                <a:gridCol w="551134">
                  <a:extLst>
                    <a:ext uri="{9D8B030D-6E8A-4147-A177-3AD203B41FA5}">
                      <a16:colId xmlns:a16="http://schemas.microsoft.com/office/drawing/2014/main" val="4176758829"/>
                    </a:ext>
                  </a:extLst>
                </a:gridCol>
                <a:gridCol w="551134">
                  <a:extLst>
                    <a:ext uri="{9D8B030D-6E8A-4147-A177-3AD203B41FA5}">
                      <a16:colId xmlns:a16="http://schemas.microsoft.com/office/drawing/2014/main" val="2634448460"/>
                    </a:ext>
                  </a:extLst>
                </a:gridCol>
              </a:tblGrid>
              <a:tr h="42955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88955"/>
                  </a:ext>
                </a:extLst>
              </a:tr>
              <a:tr h="42955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268310"/>
                  </a:ext>
                </a:extLst>
              </a:tr>
              <a:tr h="42955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328741"/>
                  </a:ext>
                </a:extLst>
              </a:tr>
              <a:tr h="42955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469279"/>
                  </a:ext>
                </a:extLst>
              </a:tr>
              <a:tr h="42955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953793"/>
                  </a:ext>
                </a:extLst>
              </a:tr>
              <a:tr h="429554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"/>
                        <a:t>JLM</a:t>
                      </a:r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108982"/>
                  </a:ext>
                </a:extLst>
              </a:tr>
            </a:tbl>
          </a:graphicData>
        </a:graphic>
      </p:graphicFrame>
      <p:pic>
        <p:nvPicPr>
          <p:cNvPr id="43" name="Picture 42">
            <a:extLst>
              <a:ext uri="{FF2B5EF4-FFF2-40B4-BE49-F238E27FC236}">
                <a16:creationId xmlns:a16="http://schemas.microsoft.com/office/drawing/2014/main" id="{63CB0DBE-9D1F-54DF-406C-8936238A2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57"/>
          <a:stretch/>
        </p:blipFill>
        <p:spPr>
          <a:xfrm>
            <a:off x="8316608" y="2770252"/>
            <a:ext cx="3306802" cy="2577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79C45BD-8136-2E8E-C61C-F0F24601B9ED}"/>
              </a:ext>
            </a:extLst>
          </p:cNvPr>
          <p:cNvGraphicFramePr>
            <a:graphicFrameLocks noGrp="1"/>
          </p:cNvGraphicFramePr>
          <p:nvPr/>
        </p:nvGraphicFramePr>
        <p:xfrm>
          <a:off x="8316608" y="2770252"/>
          <a:ext cx="3306804" cy="2577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68">
                  <a:extLst>
                    <a:ext uri="{9D8B030D-6E8A-4147-A177-3AD203B41FA5}">
                      <a16:colId xmlns:a16="http://schemas.microsoft.com/office/drawing/2014/main" val="1064532653"/>
                    </a:ext>
                  </a:extLst>
                </a:gridCol>
                <a:gridCol w="1102268">
                  <a:extLst>
                    <a:ext uri="{9D8B030D-6E8A-4147-A177-3AD203B41FA5}">
                      <a16:colId xmlns:a16="http://schemas.microsoft.com/office/drawing/2014/main" val="2919273858"/>
                    </a:ext>
                  </a:extLst>
                </a:gridCol>
                <a:gridCol w="1102268">
                  <a:extLst>
                    <a:ext uri="{9D8B030D-6E8A-4147-A177-3AD203B41FA5}">
                      <a16:colId xmlns:a16="http://schemas.microsoft.com/office/drawing/2014/main" val="4176758829"/>
                    </a:ext>
                  </a:extLst>
                </a:gridCol>
              </a:tblGrid>
              <a:tr h="859108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88955"/>
                  </a:ext>
                </a:extLst>
              </a:tr>
              <a:tr h="859108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328741"/>
                  </a:ext>
                </a:extLst>
              </a:tr>
              <a:tr h="859108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81454" marR="81454" marT="40727" marB="4072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9537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42CC19-6F30-839A-3048-D255570EA985}"/>
                  </a:ext>
                </a:extLst>
              </p:cNvPr>
              <p:cNvSpPr txBox="1"/>
              <p:nvPr/>
            </p:nvSpPr>
            <p:spPr>
              <a:xfrm>
                <a:off x="1616290" y="2047875"/>
                <a:ext cx="884986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𝑯</m:t>
                          </m:r>
                        </m:num>
                        <m:den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</m:den>
                      </m:f>
                      <m:r>
                        <a:rPr kumimoji="0" lang="en-US" sz="1400" b="1" i="1" u="none" strike="noStrike" kern="1200" cap="none" spc="0" normalizeH="0" baseline="0" noProof="0" smtClean="0">
                          <a:ln w="0"/>
                          <a:solidFill>
                            <a:srgbClr val="484848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𝑾</m:t>
                          </m:r>
                        </m:num>
                        <m:den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</m:den>
                      </m:f>
                      <m:r>
                        <a:rPr kumimoji="0" lang="en-US" sz="1400" b="1" i="1" u="none" strike="noStrike" kern="1200" cap="none" spc="0" normalizeH="0" baseline="0" noProof="0" smtClean="0">
                          <a:ln w="0"/>
                          <a:solidFill>
                            <a:srgbClr val="484848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en-US" sz="1400" b="1" i="1" u="none" strike="noStrike" kern="1200" cap="none" spc="0" normalizeH="0" baseline="0" noProof="0" smtClean="0">
                          <a:ln w="0"/>
                          <a:solidFill>
                            <a:srgbClr val="484848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en-US" sz="1400" b="1" i="0" u="none" strike="noStrike" kern="1200" cap="none" spc="0" normalizeH="0" baseline="0" noProof="0">
                  <a:ln w="0"/>
                  <a:solidFill>
                    <a:srgbClr val="484848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42CC19-6F30-839A-3048-D255570E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290" y="2047875"/>
                <a:ext cx="884986" cy="401905"/>
              </a:xfrm>
              <a:prstGeom prst="rect">
                <a:avLst/>
              </a:prstGeom>
              <a:blipFill>
                <a:blip r:embed="rId6"/>
                <a:stretch>
                  <a:fillRect l="-5517" t="-4545" r="-7586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83CEAA-8075-E434-CFCD-21028D2A8FF4}"/>
                  </a:ext>
                </a:extLst>
              </p:cNvPr>
              <p:cNvSpPr txBox="1"/>
              <p:nvPr/>
            </p:nvSpPr>
            <p:spPr>
              <a:xfrm>
                <a:off x="5521858" y="2047875"/>
                <a:ext cx="985078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𝑯</m:t>
                          </m:r>
                        </m:num>
                        <m:den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𝟖</m:t>
                          </m:r>
                        </m:den>
                      </m:f>
                      <m:r>
                        <a:rPr kumimoji="0" lang="en-US" sz="1400" b="1" i="1" u="none" strike="noStrike" kern="1200" cap="none" spc="0" normalizeH="0" baseline="0" noProof="0" smtClean="0">
                          <a:ln w="0"/>
                          <a:solidFill>
                            <a:srgbClr val="484848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𝑾</m:t>
                          </m:r>
                        </m:num>
                        <m:den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𝟖</m:t>
                          </m:r>
                        </m:den>
                      </m:f>
                      <m:r>
                        <a:rPr kumimoji="0" lang="en-US" sz="1400" b="1" i="1" u="none" strike="noStrike" kern="1200" cap="none" spc="0" normalizeH="0" baseline="0" noProof="0" smtClean="0">
                          <a:ln w="0"/>
                          <a:solidFill>
                            <a:srgbClr val="484848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en-US" sz="1400" b="1" i="1" u="none" strike="noStrike" kern="1200" cap="none" spc="0" normalizeH="0" baseline="0" noProof="0" smtClean="0">
                          <a:ln w="0"/>
                          <a:solidFill>
                            <a:srgbClr val="484848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US" sz="1400" b="1" i="1" u="none" strike="noStrike" kern="1200" cap="none" spc="0" normalizeH="0" baseline="0" noProof="0" smtClean="0">
                          <a:ln w="0"/>
                          <a:solidFill>
                            <a:srgbClr val="484848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en-US" sz="1400" b="1" i="0" u="none" strike="noStrike" kern="1200" cap="none" spc="0" normalizeH="0" baseline="0" noProof="0">
                  <a:ln w="0"/>
                  <a:solidFill>
                    <a:srgbClr val="484848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283CEAA-8075-E434-CFCD-21028D2A8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858" y="2047875"/>
                <a:ext cx="985078" cy="403316"/>
              </a:xfrm>
              <a:prstGeom prst="rect">
                <a:avLst/>
              </a:prstGeom>
              <a:blipFill>
                <a:blip r:embed="rId7"/>
                <a:stretch>
                  <a:fillRect l="-5590" t="-4545" r="-6832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7ED0E14-9D71-FC3A-4E0B-D8C4FC751963}"/>
                  </a:ext>
                </a:extLst>
              </p:cNvPr>
              <p:cNvSpPr txBox="1"/>
              <p:nvPr/>
            </p:nvSpPr>
            <p:spPr>
              <a:xfrm>
                <a:off x="9437395" y="2047875"/>
                <a:ext cx="1105303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𝑯</m:t>
                          </m:r>
                        </m:num>
                        <m:den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𝟏𝟔</m:t>
                          </m:r>
                        </m:den>
                      </m:f>
                      <m:r>
                        <a:rPr kumimoji="0" lang="en-US" sz="1400" b="1" i="1" u="none" strike="noStrike" kern="1200" cap="none" spc="0" normalizeH="0" baseline="0" noProof="0" smtClean="0">
                          <a:ln w="0"/>
                          <a:solidFill>
                            <a:srgbClr val="484848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𝑾</m:t>
                          </m:r>
                        </m:num>
                        <m:den>
                          <m:r>
                            <a:rPr kumimoji="0" lang="en-US" sz="1400" b="1" i="1" u="none" strike="noStrike" kern="1200" cap="none" spc="0" normalizeH="0" baseline="0" noProof="0" smtClean="0">
                              <a:ln w="0"/>
                              <a:solidFill>
                                <a:srgbClr val="484848"/>
                              </a:solidFill>
                              <a:effectLst>
                                <a:outerShdw blurRad="38100" dist="1905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𝟏𝟔</m:t>
                          </m:r>
                        </m:den>
                      </m:f>
                      <m:r>
                        <a:rPr kumimoji="0" lang="en-US" sz="1400" b="1" i="1" u="none" strike="noStrike" kern="1200" cap="none" spc="0" normalizeH="0" baseline="0" noProof="0" smtClean="0">
                          <a:ln w="0"/>
                          <a:solidFill>
                            <a:srgbClr val="484848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en-US" sz="1400" b="1" i="1" u="none" strike="noStrike" kern="1200" cap="none" spc="0" normalizeH="0" baseline="0" noProof="0" smtClean="0">
                          <a:ln w="0"/>
                          <a:solidFill>
                            <a:srgbClr val="484848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US" sz="1400" b="1" i="1" u="none" strike="noStrike" kern="1200" cap="none" spc="0" normalizeH="0" baseline="0" noProof="0" smtClean="0">
                          <a:ln w="0"/>
                          <a:solidFill>
                            <a:srgbClr val="484848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en-US" sz="1400" b="1" i="0" u="none" strike="noStrike" kern="1200" cap="none" spc="0" normalizeH="0" baseline="0" noProof="0">
                  <a:ln w="0"/>
                  <a:solidFill>
                    <a:srgbClr val="484848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7ED0E14-9D71-FC3A-4E0B-D8C4FC751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395" y="2047875"/>
                <a:ext cx="1105303" cy="403316"/>
              </a:xfrm>
              <a:prstGeom prst="rect">
                <a:avLst/>
              </a:prstGeom>
              <a:blipFill>
                <a:blip r:embed="rId8"/>
                <a:stretch>
                  <a:fillRect l="-4420" t="-4545" r="-552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584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Method – Swin Blocks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273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Swin Blocks consist of the following parts: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Layer Normalizations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35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Shifted) Windows Self Attention blocks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MLP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layer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Skip connections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(S)W-MSA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blocks are the core elements of the Swin Transformer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7800429-0ED6-9167-4F0F-1ABFFDD64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907" y="3010805"/>
            <a:ext cx="3697469" cy="35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158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5BE14C0C-49D6-B304-1CF4-A285D3DC8CB9}"/>
              </a:ext>
            </a:extLst>
          </p:cNvPr>
          <p:cNvGraphicFramePr>
            <a:graphicFrameLocks noGrp="1"/>
          </p:cNvGraphicFramePr>
          <p:nvPr/>
        </p:nvGraphicFramePr>
        <p:xfrm>
          <a:off x="1000275" y="2746301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Method – Swin Blocks – (S)W-MSA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7800429-0ED6-9167-4F0F-1ABFFDD64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468" y="2658073"/>
            <a:ext cx="3697469" cy="3512595"/>
          </a:xfrm>
          <a:prstGeom prst="rect">
            <a:avLst/>
          </a:prstGeom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D01B8D9-23EA-88A0-A493-8BF8E16698D9}"/>
              </a:ext>
            </a:extLst>
          </p:cNvPr>
          <p:cNvGraphicFramePr>
            <a:graphicFrameLocks noGrp="1"/>
          </p:cNvGraphicFramePr>
          <p:nvPr/>
        </p:nvGraphicFramePr>
        <p:xfrm>
          <a:off x="1000275" y="2753323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6C808F9-F7B6-73DA-5261-CF7ADFBCEFE3}"/>
              </a:ext>
            </a:extLst>
          </p:cNvPr>
          <p:cNvSpPr/>
          <p:nvPr/>
        </p:nvSpPr>
        <p:spPr>
          <a:xfrm>
            <a:off x="6923669" y="4001096"/>
            <a:ext cx="758788" cy="758788"/>
          </a:xfrm>
          <a:prstGeom prst="roundRect">
            <a:avLst/>
          </a:prstGeom>
          <a:ln>
            <a:solidFill>
              <a:srgbClr val="484848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MSA</a:t>
            </a: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64E2C5F2-3F8D-2A1D-DC35-C942D82D464B}"/>
              </a:ext>
            </a:extLst>
          </p:cNvPr>
          <p:cNvGraphicFramePr>
            <a:graphicFrameLocks noGrp="1"/>
          </p:cNvGraphicFramePr>
          <p:nvPr/>
        </p:nvGraphicFramePr>
        <p:xfrm>
          <a:off x="1354102" y="3100239"/>
          <a:ext cx="738336" cy="738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584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</a:tblGrid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74DC55EC-F984-D380-5B0C-E032294E0DA8}"/>
              </a:ext>
            </a:extLst>
          </p:cNvPr>
          <p:cNvGraphicFramePr>
            <a:graphicFrameLocks noGrp="1"/>
          </p:cNvGraphicFramePr>
          <p:nvPr/>
        </p:nvGraphicFramePr>
        <p:xfrm>
          <a:off x="2835490" y="3100239"/>
          <a:ext cx="738336" cy="738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584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</a:tblGrid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A33D1606-F104-E05A-2D33-3241AAB84304}"/>
              </a:ext>
            </a:extLst>
          </p:cNvPr>
          <p:cNvGraphicFramePr>
            <a:graphicFrameLocks noGrp="1"/>
          </p:cNvGraphicFramePr>
          <p:nvPr/>
        </p:nvGraphicFramePr>
        <p:xfrm>
          <a:off x="1354102" y="4568388"/>
          <a:ext cx="738336" cy="738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584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</a:tblGrid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625B39C7-BE1C-AEC5-F8A7-AECA9E5677B5}"/>
              </a:ext>
            </a:extLst>
          </p:cNvPr>
          <p:cNvGraphicFramePr>
            <a:graphicFrameLocks noGrp="1"/>
          </p:cNvGraphicFramePr>
          <p:nvPr/>
        </p:nvGraphicFramePr>
        <p:xfrm>
          <a:off x="2835490" y="4558863"/>
          <a:ext cx="738336" cy="738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584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184584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</a:tblGrid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4584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6146" marR="46146" marT="23073" marB="23073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</a:tbl>
          </a:graphicData>
        </a:graphic>
      </p:graphicFrame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D91A39D-A411-1DFB-80ED-9680D080F704}"/>
              </a:ext>
            </a:extLst>
          </p:cNvPr>
          <p:cNvCxnSpPr>
            <a:cxnSpLocks/>
          </p:cNvCxnSpPr>
          <p:nvPr/>
        </p:nvCxnSpPr>
        <p:spPr>
          <a:xfrm>
            <a:off x="5610225" y="2971800"/>
            <a:ext cx="1190625" cy="1237541"/>
          </a:xfrm>
          <a:prstGeom prst="straightConnector1">
            <a:avLst/>
          </a:prstGeom>
          <a:ln w="19050" cap="flat" cmpd="sng" algn="ctr">
            <a:solidFill>
              <a:srgbClr val="484848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7CE3E35-8304-5840-077B-EDB45F00FE32}"/>
              </a:ext>
            </a:extLst>
          </p:cNvPr>
          <p:cNvCxnSpPr>
            <a:cxnSpLocks/>
          </p:cNvCxnSpPr>
          <p:nvPr/>
        </p:nvCxnSpPr>
        <p:spPr>
          <a:xfrm>
            <a:off x="5610225" y="3882782"/>
            <a:ext cx="1190625" cy="456248"/>
          </a:xfrm>
          <a:prstGeom prst="straightConnector1">
            <a:avLst/>
          </a:prstGeom>
          <a:ln w="19050" cap="flat" cmpd="sng" algn="ctr">
            <a:solidFill>
              <a:srgbClr val="484848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A1D9DD5-02BC-C499-D5E3-EF0DA9B0BE44}"/>
              </a:ext>
            </a:extLst>
          </p:cNvPr>
          <p:cNvCxnSpPr>
            <a:cxnSpLocks/>
          </p:cNvCxnSpPr>
          <p:nvPr/>
        </p:nvCxnSpPr>
        <p:spPr>
          <a:xfrm flipV="1">
            <a:off x="5610225" y="4434840"/>
            <a:ext cx="1190625" cy="325044"/>
          </a:xfrm>
          <a:prstGeom prst="straightConnector1">
            <a:avLst/>
          </a:prstGeom>
          <a:ln w="19050" cap="flat" cmpd="sng" algn="ctr">
            <a:solidFill>
              <a:srgbClr val="484848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C744F7F-16D9-7117-3AE8-ABC8236DA7BC}"/>
              </a:ext>
            </a:extLst>
          </p:cNvPr>
          <p:cNvCxnSpPr>
            <a:cxnSpLocks/>
          </p:cNvCxnSpPr>
          <p:nvPr/>
        </p:nvCxnSpPr>
        <p:spPr>
          <a:xfrm flipV="1">
            <a:off x="5610225" y="4598120"/>
            <a:ext cx="1190625" cy="1074261"/>
          </a:xfrm>
          <a:prstGeom prst="straightConnector1">
            <a:avLst/>
          </a:prstGeom>
          <a:ln w="19050" cap="flat" cmpd="sng" algn="ctr">
            <a:solidFill>
              <a:srgbClr val="484848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2" descr="Turtle - Free animals icons">
            <a:extLst>
              <a:ext uri="{FF2B5EF4-FFF2-40B4-BE49-F238E27FC236}">
                <a16:creationId xmlns:a16="http://schemas.microsoft.com/office/drawing/2014/main" id="{5193ED5C-E63F-906C-4AAE-E3CDD698C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52" y="3685550"/>
            <a:ext cx="1034362" cy="103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Anger Symbol with solid fill">
            <a:extLst>
              <a:ext uri="{FF2B5EF4-FFF2-40B4-BE49-F238E27FC236}">
                <a16:creationId xmlns:a16="http://schemas.microsoft.com/office/drawing/2014/main" id="{05C1CF23-5EAB-9572-C281-313A06BD9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8133" y="354389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2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0.27825 -0.07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375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0695 L 0.1569 0.0571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319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0.27825 -0.0247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129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1.48148E-6 L 0.15677 0.10764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5BE14C0C-49D6-B304-1CF4-A285D3DC8CB9}"/>
              </a:ext>
            </a:extLst>
          </p:cNvPr>
          <p:cNvGraphicFramePr>
            <a:graphicFrameLocks noGrp="1"/>
          </p:cNvGraphicFramePr>
          <p:nvPr/>
        </p:nvGraphicFramePr>
        <p:xfrm>
          <a:off x="4181625" y="2365301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D01B8D9-23EA-88A0-A493-8BF8E16698D9}"/>
              </a:ext>
            </a:extLst>
          </p:cNvPr>
          <p:cNvGraphicFramePr>
            <a:graphicFrameLocks noGrp="1"/>
          </p:cNvGraphicFramePr>
          <p:nvPr/>
        </p:nvGraphicFramePr>
        <p:xfrm>
          <a:off x="4181625" y="2372323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A485712-FF1C-8876-50A1-FA395945E76E}"/>
              </a:ext>
            </a:extLst>
          </p:cNvPr>
          <p:cNvGraphicFramePr>
            <a:graphicFrameLocks noGrp="1"/>
          </p:cNvGraphicFramePr>
          <p:nvPr/>
        </p:nvGraphicFramePr>
        <p:xfrm>
          <a:off x="3461062" y="1637713"/>
          <a:ext cx="438912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0202802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761427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186814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053947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8333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7904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9373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39263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Method – Swin Blocks – (S)W-MSA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C4E5844-6955-2FF9-A5C0-153BBC73CE7C}"/>
              </a:ext>
            </a:extLst>
          </p:cNvPr>
          <p:cNvGraphicFramePr>
            <a:graphicFrameLocks noGrp="1"/>
          </p:cNvGraphicFramePr>
          <p:nvPr/>
        </p:nvGraphicFramePr>
        <p:xfrm>
          <a:off x="3458254" y="1644735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b="0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453897-79DB-28C9-F528-CA9F23262E8E}"/>
              </a:ext>
            </a:extLst>
          </p:cNvPr>
          <p:cNvGraphicFramePr>
            <a:graphicFrameLocks noGrp="1"/>
          </p:cNvGraphicFramePr>
          <p:nvPr/>
        </p:nvGraphicFramePr>
        <p:xfrm>
          <a:off x="3461062" y="1637713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FCD7E1-2B24-9DDF-0DAD-8ECB53F010BA}"/>
              </a:ext>
            </a:extLst>
          </p:cNvPr>
          <p:cNvGraphicFramePr>
            <a:graphicFrameLocks noGrp="1"/>
          </p:cNvGraphicFramePr>
          <p:nvPr/>
        </p:nvGraphicFramePr>
        <p:xfrm>
          <a:off x="3461062" y="1637713"/>
          <a:ext cx="4389120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30202802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761427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186814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053947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8333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484848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7904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9373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84848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392633"/>
                  </a:ext>
                </a:extLst>
              </a:tr>
            </a:tbl>
          </a:graphicData>
        </a:graphic>
      </p:graphicFrame>
      <p:pic>
        <p:nvPicPr>
          <p:cNvPr id="7" name="Picture 2" descr="Turtle - Free animals icons">
            <a:extLst>
              <a:ext uri="{FF2B5EF4-FFF2-40B4-BE49-F238E27FC236}">
                <a16:creationId xmlns:a16="http://schemas.microsoft.com/office/drawing/2014/main" id="{D1AEEE64-3708-6C27-AFE1-8AEB1C1C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073" y="3311160"/>
            <a:ext cx="1034362" cy="103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Anger Symbol with solid fill">
            <a:extLst>
              <a:ext uri="{FF2B5EF4-FFF2-40B4-BE49-F238E27FC236}">
                <a16:creationId xmlns:a16="http://schemas.microsoft.com/office/drawing/2014/main" id="{5AFD60D9-FB3A-02C8-05E8-E7FE8061A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2004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43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1BBEC2-1684-6FB0-7CD2-8929FEF8E4C9}"/>
              </a:ext>
            </a:extLst>
          </p:cNvPr>
          <p:cNvGraphicFramePr>
            <a:graphicFrameLocks noGrp="1"/>
          </p:cNvGraphicFramePr>
          <p:nvPr/>
        </p:nvGraphicFramePr>
        <p:xfrm>
          <a:off x="353888" y="2677689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94B8C3B3-D030-DF6A-C466-CD52ED7FF5A2}"/>
              </a:ext>
            </a:extLst>
          </p:cNvPr>
          <p:cNvGraphicFramePr>
            <a:graphicFrameLocks noGrp="1"/>
          </p:cNvGraphicFramePr>
          <p:nvPr/>
        </p:nvGraphicFramePr>
        <p:xfrm>
          <a:off x="352176" y="2667959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Method – Swin Blocks </a:t>
            </a:r>
            <a:r>
              <a:rPr lang="en-IN" sz="4000" b="1">
                <a:solidFill>
                  <a:srgbClr val="404040"/>
                </a:solidFill>
                <a:latin typeface="Calibri" panose="020F0502020204030204"/>
              </a:rPr>
              <a:t>– (S)W-MSA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hlinkClick r:id="rId3" action="ppaction://hlinksldjump"/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8D104F83-6244-B6EA-FDE8-C8041FBB242B}"/>
              </a:ext>
            </a:extLst>
          </p:cNvPr>
          <p:cNvGraphicFramePr>
            <a:graphicFrameLocks noGrp="1"/>
          </p:cNvGraphicFramePr>
          <p:nvPr/>
        </p:nvGraphicFramePr>
        <p:xfrm>
          <a:off x="352575" y="2667959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2C551D42-291C-6E25-F8B7-8743FA2A36CA}"/>
              </a:ext>
            </a:extLst>
          </p:cNvPr>
          <p:cNvGrpSpPr/>
          <p:nvPr/>
        </p:nvGrpSpPr>
        <p:grpSpPr>
          <a:xfrm>
            <a:off x="469483" y="2601847"/>
            <a:ext cx="1961205" cy="2298593"/>
            <a:chOff x="469483" y="2601847"/>
            <a:chExt cx="1961205" cy="229859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843024-1C8E-BBA1-9471-02E741A4D6F5}"/>
                </a:ext>
              </a:extLst>
            </p:cNvPr>
            <p:cNvSpPr txBox="1"/>
            <p:nvPr/>
          </p:nvSpPr>
          <p:spPr>
            <a:xfrm>
              <a:off x="469483" y="2601847"/>
              <a:ext cx="5116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64AA8A3-0B02-E6F1-9B19-068415BA4B13}"/>
                </a:ext>
              </a:extLst>
            </p:cNvPr>
            <p:cNvSpPr txBox="1"/>
            <p:nvPr/>
          </p:nvSpPr>
          <p:spPr>
            <a:xfrm>
              <a:off x="1898170" y="2601847"/>
              <a:ext cx="4860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4DCFAC7-4B23-6437-85D0-7B8AB28D2B66}"/>
                </a:ext>
              </a:extLst>
            </p:cNvPr>
            <p:cNvSpPr txBox="1"/>
            <p:nvPr/>
          </p:nvSpPr>
          <p:spPr>
            <a:xfrm>
              <a:off x="490322" y="4130999"/>
              <a:ext cx="4908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49F34C1-2D6B-0602-C383-16B10A2C5A3B}"/>
                </a:ext>
              </a:extLst>
            </p:cNvPr>
            <p:cNvSpPr txBox="1"/>
            <p:nvPr/>
          </p:nvSpPr>
          <p:spPr>
            <a:xfrm>
              <a:off x="1898170" y="4130998"/>
              <a:ext cx="5325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9096B9-D3C4-40C2-C4C5-34A20258826D}"/>
              </a:ext>
            </a:extLst>
          </p:cNvPr>
          <p:cNvGraphicFramePr>
            <a:graphicFrameLocks noGrp="1"/>
          </p:cNvGraphicFramePr>
          <p:nvPr/>
        </p:nvGraphicFramePr>
        <p:xfrm>
          <a:off x="8742458" y="2130399"/>
          <a:ext cx="833120" cy="856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228533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5329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5157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9573780"/>
                    </a:ext>
                  </a:extLst>
                </a:gridCol>
              </a:tblGrid>
              <a:tr h="214042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447316"/>
                  </a:ext>
                </a:extLst>
              </a:tr>
              <a:tr h="214042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58177"/>
                  </a:ext>
                </a:extLst>
              </a:tr>
              <a:tr h="214042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596317"/>
                  </a:ext>
                </a:extLst>
              </a:tr>
              <a:tr h="214042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9122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A5AF0D-8418-26BD-9DD8-9D7FDCC83BA3}"/>
              </a:ext>
            </a:extLst>
          </p:cNvPr>
          <p:cNvGraphicFramePr>
            <a:graphicFrameLocks noGrp="1"/>
          </p:cNvGraphicFramePr>
          <p:nvPr/>
        </p:nvGraphicFramePr>
        <p:xfrm>
          <a:off x="8742458" y="3148819"/>
          <a:ext cx="833120" cy="83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2706688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5005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38287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20560176"/>
                    </a:ext>
                  </a:extLst>
                </a:gridCol>
              </a:tblGrid>
              <a:tr h="20828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08619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648098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45726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4755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DA4BB32-4095-25E7-045D-981392D62709}"/>
              </a:ext>
            </a:extLst>
          </p:cNvPr>
          <p:cNvGraphicFramePr>
            <a:graphicFrameLocks noGrp="1"/>
          </p:cNvGraphicFramePr>
          <p:nvPr/>
        </p:nvGraphicFramePr>
        <p:xfrm>
          <a:off x="8753859" y="4144191"/>
          <a:ext cx="833120" cy="83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63201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332774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49049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81565606"/>
                    </a:ext>
                  </a:extLst>
                </a:gridCol>
              </a:tblGrid>
              <a:tr h="20828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52302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134406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449114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50922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48FAB72-5C39-8AF3-C89B-B5797DF07401}"/>
              </a:ext>
            </a:extLst>
          </p:cNvPr>
          <p:cNvGraphicFramePr>
            <a:graphicFrameLocks noGrp="1"/>
          </p:cNvGraphicFramePr>
          <p:nvPr/>
        </p:nvGraphicFramePr>
        <p:xfrm>
          <a:off x="8753859" y="5139563"/>
          <a:ext cx="833120" cy="83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93668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6625749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872956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152557"/>
                    </a:ext>
                  </a:extLst>
                </a:gridCol>
              </a:tblGrid>
              <a:tr h="20828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036253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C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816696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01494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070" marR="52070" marT="26035" marB="26035"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1859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9E8FDE3-08BB-8365-FE7B-376CB2E7B941}"/>
              </a:ext>
            </a:extLst>
          </p:cNvPr>
          <p:cNvSpPr txBox="1"/>
          <p:nvPr/>
        </p:nvSpPr>
        <p:spPr>
          <a:xfrm>
            <a:off x="8965074" y="2320493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EF95F-E964-0D18-8AD2-B978F01051C3}"/>
              </a:ext>
            </a:extLst>
          </p:cNvPr>
          <p:cNvSpPr txBox="1"/>
          <p:nvPr/>
        </p:nvSpPr>
        <p:spPr>
          <a:xfrm>
            <a:off x="9159018" y="334325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1D88E-BBEB-7317-CAD0-176ACC9B39C0}"/>
              </a:ext>
            </a:extLst>
          </p:cNvPr>
          <p:cNvSpPr txBox="1"/>
          <p:nvPr/>
        </p:nvSpPr>
        <p:spPr>
          <a:xfrm>
            <a:off x="8991647" y="449308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C8D8BA-3A10-2E83-A9AC-9031EE3A9FF8}"/>
              </a:ext>
            </a:extLst>
          </p:cNvPr>
          <p:cNvSpPr txBox="1"/>
          <p:nvPr/>
        </p:nvSpPr>
        <p:spPr>
          <a:xfrm>
            <a:off x="9184077" y="5508473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A1E2088-E349-52F6-CE3D-3D385F281F0F}"/>
              </a:ext>
            </a:extLst>
          </p:cNvPr>
          <p:cNvSpPr/>
          <p:nvPr/>
        </p:nvSpPr>
        <p:spPr>
          <a:xfrm>
            <a:off x="8025874" y="3866473"/>
            <a:ext cx="587437" cy="38565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C1403-540D-7E7B-05C7-0DD3CFFBF7F9}"/>
              </a:ext>
            </a:extLst>
          </p:cNvPr>
          <p:cNvGrpSpPr/>
          <p:nvPr/>
        </p:nvGrpSpPr>
        <p:grpSpPr>
          <a:xfrm>
            <a:off x="9653530" y="2580185"/>
            <a:ext cx="532461" cy="2993963"/>
            <a:chOff x="9653530" y="2580185"/>
            <a:chExt cx="532461" cy="299396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C3308FD-DD20-1A7D-3CC3-E9DE3DC3C050}"/>
                </a:ext>
              </a:extLst>
            </p:cNvPr>
            <p:cNvCxnSpPr>
              <a:cxnSpLocks/>
            </p:cNvCxnSpPr>
            <p:nvPr/>
          </p:nvCxnSpPr>
          <p:spPr>
            <a:xfrm>
              <a:off x="9653530" y="2580185"/>
              <a:ext cx="5116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B5E411-7841-0718-F2DA-56BB83CDDC84}"/>
                </a:ext>
              </a:extLst>
            </p:cNvPr>
            <p:cNvCxnSpPr>
              <a:cxnSpLocks/>
            </p:cNvCxnSpPr>
            <p:nvPr/>
          </p:nvCxnSpPr>
          <p:spPr>
            <a:xfrm>
              <a:off x="9674327" y="3578173"/>
              <a:ext cx="5116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2730A3B-C4E5-7CD2-ECC0-0B6E4B98C117}"/>
                </a:ext>
              </a:extLst>
            </p:cNvPr>
            <p:cNvCxnSpPr>
              <a:cxnSpLocks/>
            </p:cNvCxnSpPr>
            <p:nvPr/>
          </p:nvCxnSpPr>
          <p:spPr>
            <a:xfrm>
              <a:off x="9674327" y="4576161"/>
              <a:ext cx="5116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0E98B1-3892-88D7-96D8-820A0502FF7A}"/>
                </a:ext>
              </a:extLst>
            </p:cNvPr>
            <p:cNvCxnSpPr>
              <a:cxnSpLocks/>
            </p:cNvCxnSpPr>
            <p:nvPr/>
          </p:nvCxnSpPr>
          <p:spPr>
            <a:xfrm>
              <a:off x="9674327" y="5574148"/>
              <a:ext cx="51166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A42E48-8DF4-0754-11B3-4E8AF7EF04C8}"/>
              </a:ext>
            </a:extLst>
          </p:cNvPr>
          <p:cNvGrpSpPr/>
          <p:nvPr/>
        </p:nvGrpSpPr>
        <p:grpSpPr>
          <a:xfrm>
            <a:off x="10284740" y="2395519"/>
            <a:ext cx="1399278" cy="3363295"/>
            <a:chOff x="10284740" y="2395519"/>
            <a:chExt cx="1399278" cy="336329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D596868-9BD9-2EBE-B11B-2A348050E928}"/>
                </a:ext>
              </a:extLst>
            </p:cNvPr>
            <p:cNvSpPr/>
            <p:nvPr/>
          </p:nvSpPr>
          <p:spPr>
            <a:xfrm>
              <a:off x="10284740" y="2395519"/>
              <a:ext cx="1395197" cy="369332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Masked MSA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D6C93EE-7C7D-D72B-EFFA-EA7BF2F832B3}"/>
                </a:ext>
              </a:extLst>
            </p:cNvPr>
            <p:cNvSpPr/>
            <p:nvPr/>
          </p:nvSpPr>
          <p:spPr>
            <a:xfrm>
              <a:off x="10284740" y="3393507"/>
              <a:ext cx="1395197" cy="369332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Masked MSA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892FE59-FE4E-6A8E-888F-F751A4EB2F42}"/>
                </a:ext>
              </a:extLst>
            </p:cNvPr>
            <p:cNvSpPr/>
            <p:nvPr/>
          </p:nvSpPr>
          <p:spPr>
            <a:xfrm>
              <a:off x="10288798" y="4391495"/>
              <a:ext cx="1395197" cy="369332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Masked MSA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2A8E4B6-908A-335D-76C7-553B4F4EB581}"/>
                </a:ext>
              </a:extLst>
            </p:cNvPr>
            <p:cNvSpPr/>
            <p:nvPr/>
          </p:nvSpPr>
          <p:spPr>
            <a:xfrm>
              <a:off x="10288821" y="5389482"/>
              <a:ext cx="1395197" cy="369332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Masked MSA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F213729-1FB0-6611-9E72-105412A843BC}"/>
              </a:ext>
            </a:extLst>
          </p:cNvPr>
          <p:cNvGraphicFramePr>
            <a:graphicFrameLocks noGrp="1"/>
          </p:cNvGraphicFramePr>
          <p:nvPr/>
        </p:nvGraphicFramePr>
        <p:xfrm>
          <a:off x="4968411" y="2666708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75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4589931-AC42-6C38-9BFB-B8DB270437D0}"/>
              </a:ext>
            </a:extLst>
          </p:cNvPr>
          <p:cNvGraphicFramePr>
            <a:graphicFrameLocks noGrp="1"/>
          </p:cNvGraphicFramePr>
          <p:nvPr/>
        </p:nvGraphicFramePr>
        <p:xfrm>
          <a:off x="4968411" y="2666708"/>
          <a:ext cx="2921000" cy="2926080"/>
        </p:xfrm>
        <a:graphic>
          <a:graphicData uri="http://schemas.openxmlformats.org/drawingml/2006/table">
            <a:tbl>
              <a:tblPr firstRow="1" bandRow="1"/>
              <a:tblGrid>
                <a:gridCol w="365125">
                  <a:extLst>
                    <a:ext uri="{9D8B030D-6E8A-4147-A177-3AD203B41FA5}">
                      <a16:colId xmlns:a16="http://schemas.microsoft.com/office/drawing/2014/main" val="657968062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4025666973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509428183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1908153914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1565948685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555698092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558868285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130458123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FFD966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FFD966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7855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FFD966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FFD966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A9D18E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3960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7526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8891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1822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2293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5149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00B0F0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>
                        <a:effectLst/>
                        <a:highlight>
                          <a:srgbClr val="9751CB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94742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FF1756A-A3DC-EE65-C8F9-353C13369117}"/>
              </a:ext>
            </a:extLst>
          </p:cNvPr>
          <p:cNvGraphicFramePr>
            <a:graphicFrameLocks noGrp="1"/>
          </p:cNvGraphicFramePr>
          <p:nvPr/>
        </p:nvGraphicFramePr>
        <p:xfrm>
          <a:off x="4965871" y="2669211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446C03B-FB8B-78F1-0E36-68B0A2793EE8}"/>
              </a:ext>
            </a:extLst>
          </p:cNvPr>
          <p:cNvGraphicFramePr>
            <a:graphicFrameLocks noGrp="1"/>
          </p:cNvGraphicFramePr>
          <p:nvPr/>
        </p:nvGraphicFramePr>
        <p:xfrm>
          <a:off x="4244511" y="1939707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B2D41CC-495B-3CBA-FE5C-3A0E56FAB2B7}"/>
              </a:ext>
            </a:extLst>
          </p:cNvPr>
          <p:cNvGrpSpPr/>
          <p:nvPr/>
        </p:nvGrpSpPr>
        <p:grpSpPr>
          <a:xfrm>
            <a:off x="4344946" y="1908629"/>
            <a:ext cx="1961205" cy="2298593"/>
            <a:chOff x="469483" y="2601847"/>
            <a:chExt cx="1961205" cy="229859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FBDA70-8A1E-37BF-C2C2-00220A627AB7}"/>
                </a:ext>
              </a:extLst>
            </p:cNvPr>
            <p:cNvSpPr txBox="1"/>
            <p:nvPr/>
          </p:nvSpPr>
          <p:spPr>
            <a:xfrm>
              <a:off x="469483" y="2601847"/>
              <a:ext cx="5116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03096B-0749-B36E-6176-2101737CB377}"/>
                </a:ext>
              </a:extLst>
            </p:cNvPr>
            <p:cNvSpPr txBox="1"/>
            <p:nvPr/>
          </p:nvSpPr>
          <p:spPr>
            <a:xfrm>
              <a:off x="1898170" y="2601847"/>
              <a:ext cx="4860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6DEA2C-7CB2-9C10-63A0-0D6F5869A478}"/>
                </a:ext>
              </a:extLst>
            </p:cNvPr>
            <p:cNvSpPr txBox="1"/>
            <p:nvPr/>
          </p:nvSpPr>
          <p:spPr>
            <a:xfrm>
              <a:off x="490322" y="4130999"/>
              <a:ext cx="4908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4B4450-EA11-9361-DF88-1CB6F9EC7C18}"/>
                </a:ext>
              </a:extLst>
            </p:cNvPr>
            <p:cNvSpPr txBox="1"/>
            <p:nvPr/>
          </p:nvSpPr>
          <p:spPr>
            <a:xfrm>
              <a:off x="1898170" y="4130998"/>
              <a:ext cx="5325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D01B8D9-23EA-88A0-A493-8BF8E16698D9}"/>
              </a:ext>
            </a:extLst>
          </p:cNvPr>
          <p:cNvGraphicFramePr>
            <a:graphicFrameLocks noGrp="1"/>
          </p:cNvGraphicFramePr>
          <p:nvPr/>
        </p:nvGraphicFramePr>
        <p:xfrm>
          <a:off x="4970951" y="2678070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5870304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0824189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17129183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4625289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8683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3580307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4306386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393642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55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93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36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35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391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51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023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47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57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282229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58579065-A857-0373-8A46-316AD78BF9D5}"/>
              </a:ext>
            </a:extLst>
          </p:cNvPr>
          <p:cNvGrpSpPr/>
          <p:nvPr/>
        </p:nvGrpSpPr>
        <p:grpSpPr>
          <a:xfrm>
            <a:off x="5452167" y="3371288"/>
            <a:ext cx="2326753" cy="2222752"/>
            <a:chOff x="7329804" y="3361762"/>
            <a:chExt cx="2326753" cy="222275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8AB2F2-847C-310E-DB8E-B9C32B69564E}"/>
                </a:ext>
              </a:extLst>
            </p:cNvPr>
            <p:cNvSpPr txBox="1"/>
            <p:nvPr/>
          </p:nvSpPr>
          <p:spPr>
            <a:xfrm>
              <a:off x="7329804" y="3361763"/>
              <a:ext cx="5325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E45E13-400E-654C-3511-467808335F6A}"/>
                </a:ext>
              </a:extLst>
            </p:cNvPr>
            <p:cNvSpPr txBox="1"/>
            <p:nvPr/>
          </p:nvSpPr>
          <p:spPr>
            <a:xfrm>
              <a:off x="9125828" y="3361762"/>
              <a:ext cx="4908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D1CE7F-B3A1-7D70-CC15-61DA4533769E}"/>
                </a:ext>
              </a:extLst>
            </p:cNvPr>
            <p:cNvSpPr txBox="1"/>
            <p:nvPr/>
          </p:nvSpPr>
          <p:spPr>
            <a:xfrm>
              <a:off x="9144878" y="4815073"/>
              <a:ext cx="5116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4F63B4-B82C-4A3F-45C2-01679206E1E3}"/>
                </a:ext>
              </a:extLst>
            </p:cNvPr>
            <p:cNvSpPr txBox="1"/>
            <p:nvPr/>
          </p:nvSpPr>
          <p:spPr>
            <a:xfrm>
              <a:off x="7350643" y="4815072"/>
              <a:ext cx="4908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7D32BE2-7036-4CA4-835A-088913DE56D4}"/>
              </a:ext>
            </a:extLst>
          </p:cNvPr>
          <p:cNvSpPr/>
          <p:nvPr/>
        </p:nvSpPr>
        <p:spPr>
          <a:xfrm>
            <a:off x="3501345" y="3866473"/>
            <a:ext cx="587437" cy="38565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Turtle - Free animals icons">
            <a:extLst>
              <a:ext uri="{FF2B5EF4-FFF2-40B4-BE49-F238E27FC236}">
                <a16:creationId xmlns:a16="http://schemas.microsoft.com/office/drawing/2014/main" id="{944A3546-A7BB-5435-3E36-02825184A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91" y="3437398"/>
            <a:ext cx="1034362" cy="103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urtle - Free animals icons">
            <a:extLst>
              <a:ext uri="{FF2B5EF4-FFF2-40B4-BE49-F238E27FC236}">
                <a16:creationId xmlns:a16="http://schemas.microsoft.com/office/drawing/2014/main" id="{CE43B3BA-2F26-3AE3-CBF5-6C0834038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88" y="2701552"/>
            <a:ext cx="1034362" cy="103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042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Method – Applications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Different application require different output layers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CD3A881-42D6-882F-6FD8-5219DC245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1978576"/>
            <a:ext cx="7773033" cy="265619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C36A0C-0604-5037-CB99-3C2F45345044}"/>
              </a:ext>
            </a:extLst>
          </p:cNvPr>
          <p:cNvSpPr/>
          <p:nvPr/>
        </p:nvSpPr>
        <p:spPr>
          <a:xfrm>
            <a:off x="9463877" y="5125133"/>
            <a:ext cx="2009460" cy="1244600"/>
          </a:xfrm>
          <a:prstGeom prst="roundRect">
            <a:avLst/>
          </a:prstGeom>
          <a:ln>
            <a:solidFill>
              <a:srgbClr val="484848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 Estimation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916ED8-E53C-1B06-6C2A-D447D7717011}"/>
              </a:ext>
            </a:extLst>
          </p:cNvPr>
          <p:cNvGrpSpPr/>
          <p:nvPr/>
        </p:nvGrpSpPr>
        <p:grpSpPr>
          <a:xfrm>
            <a:off x="3952875" y="3428994"/>
            <a:ext cx="5434802" cy="2318439"/>
            <a:chOff x="3952875" y="3428994"/>
            <a:chExt cx="5434802" cy="2318439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37CB76B0-DAD0-E7A1-94A1-B3B91CE65013}"/>
                </a:ext>
              </a:extLst>
            </p:cNvPr>
            <p:cNvCxnSpPr>
              <a:cxnSpLocks/>
            </p:cNvCxnSpPr>
            <p:nvPr/>
          </p:nvCxnSpPr>
          <p:spPr>
            <a:xfrm>
              <a:off x="3952875" y="3428995"/>
              <a:ext cx="5434802" cy="2318438"/>
            </a:xfrm>
            <a:prstGeom prst="bentConnector3">
              <a:avLst>
                <a:gd name="adj1" fmla="val 51"/>
              </a:avLst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97636FEC-D2EE-2738-96EB-3CD225CCEE68}"/>
                </a:ext>
              </a:extLst>
            </p:cNvPr>
            <p:cNvCxnSpPr>
              <a:cxnSpLocks/>
            </p:cNvCxnSpPr>
            <p:nvPr/>
          </p:nvCxnSpPr>
          <p:spPr>
            <a:xfrm>
              <a:off x="5572125" y="3428994"/>
              <a:ext cx="3815552" cy="2318439"/>
            </a:xfrm>
            <a:prstGeom prst="bentConnector3">
              <a:avLst>
                <a:gd name="adj1" fmla="val 73"/>
              </a:avLst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9329451B-6ABE-7BB4-6379-1F249218BF8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104353" y="3464108"/>
              <a:ext cx="2318433" cy="2248215"/>
            </a:xfrm>
            <a:prstGeom prst="bentConnector2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9675AFC9-FA4A-E27E-EA53-4F5FD466ED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913976" y="4273732"/>
              <a:ext cx="2318436" cy="628966"/>
            </a:xfrm>
            <a:prstGeom prst="bentConnector2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79760B0-B115-C8AB-2996-155D5E2307AF}"/>
              </a:ext>
            </a:extLst>
          </p:cNvPr>
          <p:cNvSpPr/>
          <p:nvPr/>
        </p:nvSpPr>
        <p:spPr>
          <a:xfrm>
            <a:off x="9463877" y="2806697"/>
            <a:ext cx="2009460" cy="1244600"/>
          </a:xfrm>
          <a:prstGeom prst="roundRect">
            <a:avLst/>
          </a:prstGeom>
          <a:ln>
            <a:solidFill>
              <a:srgbClr val="484848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44131B-A41E-8511-3F2E-997ABFBA95F1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8772524" y="3428997"/>
            <a:ext cx="6913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688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FAE41F-9313-A76E-13C7-9E7F559BB917}"/>
              </a:ext>
            </a:extLst>
          </p:cNvPr>
          <p:cNvGrpSpPr/>
          <p:nvPr/>
        </p:nvGrpSpPr>
        <p:grpSpPr>
          <a:xfrm>
            <a:off x="11068844" y="265124"/>
            <a:ext cx="713825" cy="713825"/>
            <a:chOff x="11072793" y="255397"/>
            <a:chExt cx="713825" cy="71382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9927F4-8954-C20C-F189-507CC4FA8A71}"/>
                </a:ext>
              </a:extLst>
            </p:cNvPr>
            <p:cNvSpPr/>
            <p:nvPr/>
          </p:nvSpPr>
          <p:spPr>
            <a:xfrm>
              <a:off x="11072793" y="255397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Graphic 11" descr="Group brainstorm with solid fill">
              <a:extLst>
                <a:ext uri="{FF2B5EF4-FFF2-40B4-BE49-F238E27FC236}">
                  <a16:creationId xmlns:a16="http://schemas.microsoft.com/office/drawing/2014/main" id="{ACF78143-6A24-BA8D-45DD-23E388C67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74270" y="332426"/>
              <a:ext cx="496337" cy="496337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FED8DB0-FB46-4643-3BED-45F9952AB733}"/>
              </a:ext>
            </a:extLst>
          </p:cNvPr>
          <p:cNvSpPr txBox="1">
            <a:spLocks/>
          </p:cNvSpPr>
          <p:nvPr/>
        </p:nvSpPr>
        <p:spPr>
          <a:xfrm>
            <a:off x="512064" y="441012"/>
            <a:ext cx="11274554" cy="540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>
                <a:solidFill>
                  <a:srgbClr val="404040"/>
                </a:solidFill>
                <a:latin typeface="Calibri" panose="020F0502020204030204"/>
              </a:rPr>
              <a:t>Experiments and Results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727AB-4E09-5758-F784-5B2914D67284}"/>
              </a:ext>
            </a:extLst>
          </p:cNvPr>
          <p:cNvSpPr txBox="1"/>
          <p:nvPr/>
        </p:nvSpPr>
        <p:spPr>
          <a:xfrm>
            <a:off x="512063" y="1520140"/>
            <a:ext cx="5168784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Objective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:</a:t>
            </a:r>
            <a:endParaRPr lang="he-IL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Validate the effectiveness of Swin Transformers across various computer vision tasks.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Understand the impact of key design elements of Swin Transformers.</a:t>
            </a: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05357"/>
              </a:solidFill>
              <a:latin typeface="Arial"/>
              <a:cs typeface="Arial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Tasks Evaluated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Image Classification on ImageNet-1K and ImageNet-22K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Object Detection on COCO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Semantic Segmentation on ADE20K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98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9237EBF-62BC-2207-BF12-D6DA94830587}"/>
              </a:ext>
            </a:extLst>
          </p:cNvPr>
          <p:cNvGrpSpPr/>
          <p:nvPr/>
        </p:nvGrpSpPr>
        <p:grpSpPr>
          <a:xfrm>
            <a:off x="2141443" y="1297315"/>
            <a:ext cx="713825" cy="713825"/>
            <a:chOff x="9353202" y="2254887"/>
            <a:chExt cx="713825" cy="71382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4586C7E-693C-9552-84ED-BCDECB4D8B9B}"/>
                </a:ext>
              </a:extLst>
            </p:cNvPr>
            <p:cNvSpPr/>
            <p:nvPr/>
          </p:nvSpPr>
          <p:spPr>
            <a:xfrm>
              <a:off x="9353202" y="2254887"/>
              <a:ext cx="713825" cy="713825"/>
            </a:xfrm>
            <a:prstGeom prst="ellipse">
              <a:avLst/>
            </a:prstGeom>
            <a:solidFill>
              <a:srgbClr val="A52EEA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CB5EDA8-C56C-CCB2-A370-4B12E1DAB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8479" y="2416020"/>
              <a:ext cx="397773" cy="39155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A8F945-455F-BDAB-572C-E510050D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Agenda</a:t>
            </a:r>
            <a:endParaRPr lang="en-US" sz="2800" b="1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8233B673-388B-DEC6-154B-F8EC97E87365}"/>
              </a:ext>
            </a:extLst>
          </p:cNvPr>
          <p:cNvSpPr/>
          <p:nvPr/>
        </p:nvSpPr>
        <p:spPr>
          <a:xfrm>
            <a:off x="3521014" y="1263290"/>
            <a:ext cx="5816600" cy="755650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6E937D1F-759E-F64E-E16A-908C7C042508}"/>
              </a:ext>
            </a:extLst>
          </p:cNvPr>
          <p:cNvSpPr/>
          <p:nvPr/>
        </p:nvSpPr>
        <p:spPr>
          <a:xfrm>
            <a:off x="3134263" y="1375792"/>
            <a:ext cx="1952445" cy="529087"/>
          </a:xfrm>
          <a:prstGeom prst="roundRect">
            <a:avLst>
              <a:gd name="adj" fmla="val 23913"/>
            </a:avLst>
          </a:prstGeom>
          <a:solidFill>
            <a:srgbClr val="A52EEA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5AF42-A33F-3B20-FDE8-78B5E09EA995}"/>
              </a:ext>
            </a:extLst>
          </p:cNvPr>
          <p:cNvSpPr txBox="1"/>
          <p:nvPr/>
        </p:nvSpPr>
        <p:spPr>
          <a:xfrm>
            <a:off x="3366492" y="1495000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14E66-DB1E-410B-7F73-F72ACC794C81}"/>
              </a:ext>
            </a:extLst>
          </p:cNvPr>
          <p:cNvSpPr txBox="1"/>
          <p:nvPr/>
        </p:nvSpPr>
        <p:spPr>
          <a:xfrm>
            <a:off x="5435729" y="1575392"/>
            <a:ext cx="29563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F2F1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Attention, Transformers and ViTs explained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CED15B9-BD75-A5F7-B768-410CD7FA4B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3950" y="2063809"/>
            <a:ext cx="128811" cy="95025"/>
          </a:xfrm>
          <a:prstGeom prst="rect">
            <a:avLst/>
          </a:prstGeom>
        </p:spPr>
      </p:pic>
      <p:sp>
        <p:nvSpPr>
          <p:cNvPr id="10" name="Rounded Rectangle 15">
            <a:extLst>
              <a:ext uri="{FF2B5EF4-FFF2-40B4-BE49-F238E27FC236}">
                <a16:creationId xmlns:a16="http://schemas.microsoft.com/office/drawing/2014/main" id="{6AEF703B-E6E6-4B71-E05F-FB247179F614}"/>
              </a:ext>
            </a:extLst>
          </p:cNvPr>
          <p:cNvSpPr/>
          <p:nvPr/>
        </p:nvSpPr>
        <p:spPr>
          <a:xfrm>
            <a:off x="3521014" y="2198010"/>
            <a:ext cx="5816600" cy="755650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ounded 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731A4288-B221-4DA4-8215-0E8868EA2F64}"/>
              </a:ext>
            </a:extLst>
          </p:cNvPr>
          <p:cNvSpPr/>
          <p:nvPr/>
        </p:nvSpPr>
        <p:spPr>
          <a:xfrm>
            <a:off x="3134263" y="2310512"/>
            <a:ext cx="1952445" cy="529087"/>
          </a:xfrm>
          <a:prstGeom prst="roundRect">
            <a:avLst>
              <a:gd name="adj" fmla="val 23913"/>
            </a:avLst>
          </a:prstGeom>
          <a:solidFill>
            <a:srgbClr val="846CF1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D8310-3D13-9994-5AD2-381190F9C188}"/>
              </a:ext>
            </a:extLst>
          </p:cNvPr>
          <p:cNvSpPr txBox="1"/>
          <p:nvPr/>
        </p:nvSpPr>
        <p:spPr>
          <a:xfrm>
            <a:off x="3366492" y="2429720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D9662-5CAC-2EDA-5FF1-8B8579604E0C}"/>
              </a:ext>
            </a:extLst>
          </p:cNvPr>
          <p:cNvSpPr txBox="1"/>
          <p:nvPr/>
        </p:nvSpPr>
        <p:spPr>
          <a:xfrm>
            <a:off x="5435729" y="2482722"/>
            <a:ext cx="29563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F2F1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Transformers challenges in vision tasks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39B6A9C-71F8-5637-1641-B9CC323E25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3950" y="2998529"/>
            <a:ext cx="128811" cy="95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29C8ED-30D1-C4ED-5542-BF7E951E6009}"/>
              </a:ext>
            </a:extLst>
          </p:cNvPr>
          <p:cNvSpPr txBox="1"/>
          <p:nvPr/>
        </p:nvSpPr>
        <p:spPr>
          <a:xfrm>
            <a:off x="3366492" y="3374600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Related Work</a:t>
            </a:r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F1BB04E3-7062-CD42-4141-F682D87EDC7F}"/>
              </a:ext>
            </a:extLst>
          </p:cNvPr>
          <p:cNvSpPr/>
          <p:nvPr/>
        </p:nvSpPr>
        <p:spPr>
          <a:xfrm>
            <a:off x="3521014" y="3177526"/>
            <a:ext cx="5816600" cy="755650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ounded Rectangle 28">
            <a:hlinkClick r:id="rId9" action="ppaction://hlinksldjump"/>
            <a:extLst>
              <a:ext uri="{FF2B5EF4-FFF2-40B4-BE49-F238E27FC236}">
                <a16:creationId xmlns:a16="http://schemas.microsoft.com/office/drawing/2014/main" id="{80CE7606-6EF4-B6AC-F9AE-B2CFF615A074}"/>
              </a:ext>
            </a:extLst>
          </p:cNvPr>
          <p:cNvSpPr/>
          <p:nvPr/>
        </p:nvSpPr>
        <p:spPr>
          <a:xfrm>
            <a:off x="3134263" y="3290028"/>
            <a:ext cx="1952445" cy="529087"/>
          </a:xfrm>
          <a:prstGeom prst="roundRect">
            <a:avLst>
              <a:gd name="adj" fmla="val 23913"/>
            </a:avLst>
          </a:prstGeom>
          <a:solidFill>
            <a:srgbClr val="47B5EF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1065BB-CB1D-2F78-5A73-83B5594B3FFD}"/>
              </a:ext>
            </a:extLst>
          </p:cNvPr>
          <p:cNvSpPr txBox="1"/>
          <p:nvPr/>
        </p:nvSpPr>
        <p:spPr>
          <a:xfrm>
            <a:off x="3366492" y="3409236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551C79-51D7-94AD-6AD4-42951EFCEB4F}"/>
              </a:ext>
            </a:extLst>
          </p:cNvPr>
          <p:cNvSpPr txBox="1"/>
          <p:nvPr/>
        </p:nvSpPr>
        <p:spPr>
          <a:xfrm>
            <a:off x="5435729" y="3462238"/>
            <a:ext cx="29563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F2F1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Swin Transformer method explained</a:t>
            </a:r>
          </a:p>
        </p:txBody>
      </p:sp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CB521B9F-CEBA-86B1-C295-0FEBE5E32A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5012" y="3271421"/>
            <a:ext cx="496337" cy="496337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49796BA-A261-EAA6-837A-B18BBCFA285D}"/>
              </a:ext>
            </a:extLst>
          </p:cNvPr>
          <p:cNvSpPr/>
          <p:nvPr/>
        </p:nvSpPr>
        <p:spPr>
          <a:xfrm>
            <a:off x="2141443" y="3200719"/>
            <a:ext cx="713825" cy="713825"/>
          </a:xfrm>
          <a:prstGeom prst="ellipse">
            <a:avLst/>
          </a:prstGeom>
          <a:solidFill>
            <a:srgbClr val="47B5EF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45BCF384-0E8E-D270-8EEA-492104890744}"/>
              </a:ext>
            </a:extLst>
          </p:cNvPr>
          <p:cNvSpPr/>
          <p:nvPr/>
        </p:nvSpPr>
        <p:spPr>
          <a:xfrm>
            <a:off x="3521014" y="4085342"/>
            <a:ext cx="5816600" cy="755650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Models</a:t>
            </a:r>
          </a:p>
        </p:txBody>
      </p:sp>
      <p:sp>
        <p:nvSpPr>
          <p:cNvPr id="36" name="Rounded Rectangle 28">
            <a:hlinkClick r:id="" action="ppaction://noaction"/>
            <a:extLst>
              <a:ext uri="{FF2B5EF4-FFF2-40B4-BE49-F238E27FC236}">
                <a16:creationId xmlns:a16="http://schemas.microsoft.com/office/drawing/2014/main" id="{AC8B9F44-DB42-6DB2-D7D8-53F031BDAF70}"/>
              </a:ext>
            </a:extLst>
          </p:cNvPr>
          <p:cNvSpPr/>
          <p:nvPr/>
        </p:nvSpPr>
        <p:spPr>
          <a:xfrm>
            <a:off x="3134263" y="4197844"/>
            <a:ext cx="1952445" cy="529087"/>
          </a:xfrm>
          <a:prstGeom prst="roundRect">
            <a:avLst>
              <a:gd name="adj" fmla="val 23913"/>
            </a:avLst>
          </a:prstGeom>
          <a:solidFill>
            <a:srgbClr val="49EDB6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7B14F4-5A3E-9056-EBBF-CF03955765D3}"/>
              </a:ext>
            </a:extLst>
          </p:cNvPr>
          <p:cNvSpPr txBox="1"/>
          <p:nvPr/>
        </p:nvSpPr>
        <p:spPr>
          <a:xfrm>
            <a:off x="3366492" y="4317052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Experiments</a:t>
            </a:r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5EEFD323-E0A5-91D7-5501-0CE90E8805A0}"/>
              </a:ext>
            </a:extLst>
          </p:cNvPr>
          <p:cNvSpPr/>
          <p:nvPr/>
        </p:nvSpPr>
        <p:spPr>
          <a:xfrm>
            <a:off x="3521014" y="5060127"/>
            <a:ext cx="5816600" cy="755650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ounded Rectangle 28">
            <a:hlinkClick r:id="" action="ppaction://noaction"/>
            <a:extLst>
              <a:ext uri="{FF2B5EF4-FFF2-40B4-BE49-F238E27FC236}">
                <a16:creationId xmlns:a16="http://schemas.microsoft.com/office/drawing/2014/main" id="{FA6D2FD0-D962-30E5-231B-BE6067B423D7}"/>
              </a:ext>
            </a:extLst>
          </p:cNvPr>
          <p:cNvSpPr/>
          <p:nvPr/>
        </p:nvSpPr>
        <p:spPr>
          <a:xfrm>
            <a:off x="3134263" y="5172629"/>
            <a:ext cx="1952445" cy="529087"/>
          </a:xfrm>
          <a:prstGeom prst="roundRect">
            <a:avLst>
              <a:gd name="adj" fmla="val 23913"/>
            </a:avLst>
          </a:prstGeom>
          <a:solidFill>
            <a:srgbClr val="5DED49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5CD2BA-8BD3-5C29-F0E7-E76F1A188A45}"/>
              </a:ext>
            </a:extLst>
          </p:cNvPr>
          <p:cNvSpPr txBox="1"/>
          <p:nvPr/>
        </p:nvSpPr>
        <p:spPr>
          <a:xfrm>
            <a:off x="3366492" y="5291837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Conclusions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62784E-186E-FD36-7668-1AB67DE10564}"/>
              </a:ext>
            </a:extLst>
          </p:cNvPr>
          <p:cNvSpPr txBox="1"/>
          <p:nvPr/>
        </p:nvSpPr>
        <p:spPr>
          <a:xfrm>
            <a:off x="5435729" y="4380767"/>
            <a:ext cx="29563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F2F1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Validating Swin Transformer’s 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E03D0F-DC01-C273-39E9-5CEA26445A51}"/>
              </a:ext>
            </a:extLst>
          </p:cNvPr>
          <p:cNvSpPr txBox="1"/>
          <p:nvPr/>
        </p:nvSpPr>
        <p:spPr>
          <a:xfrm>
            <a:off x="5435729" y="5315487"/>
            <a:ext cx="29563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F2F1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Summarizing and Future Directions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90414A-873D-6C28-E522-FB80B67F4629}"/>
              </a:ext>
            </a:extLst>
          </p:cNvPr>
          <p:cNvSpPr/>
          <p:nvPr/>
        </p:nvSpPr>
        <p:spPr>
          <a:xfrm>
            <a:off x="2134756" y="4090249"/>
            <a:ext cx="713825" cy="713825"/>
          </a:xfrm>
          <a:prstGeom prst="ellipse">
            <a:avLst/>
          </a:prstGeom>
          <a:solidFill>
            <a:srgbClr val="49EDB6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E5504E-8EF4-FF6A-DD80-E8265833FB49}"/>
              </a:ext>
            </a:extLst>
          </p:cNvPr>
          <p:cNvSpPr txBox="1"/>
          <p:nvPr/>
        </p:nvSpPr>
        <p:spPr>
          <a:xfrm>
            <a:off x="8938885" y="1006543"/>
            <a:ext cx="782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 w="38100">
                  <a:solidFill>
                    <a:prstClr val="white"/>
                  </a:solidFill>
                  <a:prstDash val="solid"/>
                </a:ln>
                <a:solidFill>
                  <a:srgbClr val="A52E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1370F3-27EC-6909-C16A-2480F9923E45}"/>
              </a:ext>
            </a:extLst>
          </p:cNvPr>
          <p:cNvSpPr txBox="1"/>
          <p:nvPr/>
        </p:nvSpPr>
        <p:spPr>
          <a:xfrm>
            <a:off x="8965458" y="1920759"/>
            <a:ext cx="746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 w="38100">
                  <a:solidFill>
                    <a:prstClr val="white"/>
                  </a:solidFill>
                  <a:prstDash val="solid"/>
                </a:ln>
                <a:solidFill>
                  <a:srgbClr val="846C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809C9D-FB99-54EC-AC75-D15E0EC0808A}"/>
              </a:ext>
            </a:extLst>
          </p:cNvPr>
          <p:cNvSpPr txBox="1"/>
          <p:nvPr/>
        </p:nvSpPr>
        <p:spPr>
          <a:xfrm>
            <a:off x="8942251" y="2876180"/>
            <a:ext cx="746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 w="38100">
                  <a:solidFill>
                    <a:prstClr val="white"/>
                  </a:solidFill>
                  <a:prstDash val="solid"/>
                </a:ln>
                <a:solidFill>
                  <a:srgbClr val="47B5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94BBE4-0FBA-ADB7-F6A7-22E678CDD80B}"/>
              </a:ext>
            </a:extLst>
          </p:cNvPr>
          <p:cNvSpPr txBox="1"/>
          <p:nvPr/>
        </p:nvSpPr>
        <p:spPr>
          <a:xfrm>
            <a:off x="8935564" y="3786365"/>
            <a:ext cx="746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 w="38100">
                  <a:solidFill>
                    <a:prstClr val="white"/>
                  </a:solidFill>
                  <a:prstDash val="solid"/>
                </a:ln>
                <a:solidFill>
                  <a:srgbClr val="49EDB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E3370D-4200-5BFC-612C-2CE519C3E794}"/>
              </a:ext>
            </a:extLst>
          </p:cNvPr>
          <p:cNvSpPr txBox="1"/>
          <p:nvPr/>
        </p:nvSpPr>
        <p:spPr>
          <a:xfrm>
            <a:off x="8968579" y="4748956"/>
            <a:ext cx="746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>
                <a:ln w="38100">
                  <a:solidFill>
                    <a:prstClr val="white"/>
                  </a:solidFill>
                  <a:prstDash val="solid"/>
                </a:ln>
                <a:solidFill>
                  <a:srgbClr val="5DED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FDB1A52-DEBD-4CB7-9111-708154807A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4006" y="3364983"/>
            <a:ext cx="395324" cy="395324"/>
          </a:xfrm>
          <a:prstGeom prst="rect">
            <a:avLst/>
          </a:prstGeom>
        </p:spPr>
      </p:pic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930C377-8EB7-94B4-B1E4-801F2DC9C200}"/>
              </a:ext>
            </a:extLst>
          </p:cNvPr>
          <p:cNvGrpSpPr/>
          <p:nvPr/>
        </p:nvGrpSpPr>
        <p:grpSpPr>
          <a:xfrm>
            <a:off x="2135176" y="2209067"/>
            <a:ext cx="713825" cy="713825"/>
            <a:chOff x="9126023" y="2548521"/>
            <a:chExt cx="713825" cy="713825"/>
          </a:xfrm>
        </p:grpSpPr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CDAFAE9C-1AFF-C99E-FA3F-84AF68AC815B}"/>
                </a:ext>
              </a:extLst>
            </p:cNvPr>
            <p:cNvSpPr/>
            <p:nvPr/>
          </p:nvSpPr>
          <p:spPr>
            <a:xfrm>
              <a:off x="9126023" y="2548521"/>
              <a:ext cx="713825" cy="713825"/>
            </a:xfrm>
            <a:prstGeom prst="ellipse">
              <a:avLst/>
            </a:prstGeom>
            <a:solidFill>
              <a:srgbClr val="846CF1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065" name="Picture 2064">
              <a:extLst>
                <a:ext uri="{FF2B5EF4-FFF2-40B4-BE49-F238E27FC236}">
                  <a16:creationId xmlns:a16="http://schemas.microsoft.com/office/drawing/2014/main" id="{69EE1742-AC3A-05E5-7605-6F4FFBC0E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63819" y="2721329"/>
              <a:ext cx="500832" cy="393511"/>
            </a:xfrm>
            <a:prstGeom prst="rect">
              <a:avLst/>
            </a:prstGeom>
          </p:spPr>
        </p:pic>
      </p:grpSp>
      <p:sp>
        <p:nvSpPr>
          <p:cNvPr id="2067" name="Oval 2066">
            <a:extLst>
              <a:ext uri="{FF2B5EF4-FFF2-40B4-BE49-F238E27FC236}">
                <a16:creationId xmlns:a16="http://schemas.microsoft.com/office/drawing/2014/main" id="{3D551317-290E-590B-1A12-1BFFB9762DD1}"/>
              </a:ext>
            </a:extLst>
          </p:cNvPr>
          <p:cNvSpPr/>
          <p:nvPr/>
        </p:nvSpPr>
        <p:spPr>
          <a:xfrm>
            <a:off x="2134755" y="5043993"/>
            <a:ext cx="713825" cy="713825"/>
          </a:xfrm>
          <a:prstGeom prst="ellipse">
            <a:avLst/>
          </a:prstGeom>
          <a:solidFill>
            <a:srgbClr val="5DED49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71" name="Picture 2070">
            <a:extLst>
              <a:ext uri="{FF2B5EF4-FFF2-40B4-BE49-F238E27FC236}">
                <a16:creationId xmlns:a16="http://schemas.microsoft.com/office/drawing/2014/main" id="{F580A867-68DE-04A3-D8E5-E1AC69E80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0925" y="5230344"/>
            <a:ext cx="375161" cy="369206"/>
          </a:xfrm>
          <a:prstGeom prst="rect">
            <a:avLst/>
          </a:prstGeom>
        </p:spPr>
      </p:pic>
      <p:pic>
        <p:nvPicPr>
          <p:cNvPr id="2072" name="Graphic 2071">
            <a:extLst>
              <a:ext uri="{FF2B5EF4-FFF2-40B4-BE49-F238E27FC236}">
                <a16:creationId xmlns:a16="http://schemas.microsoft.com/office/drawing/2014/main" id="{EE086283-DFC0-7D34-21CC-0FF4F8CECBE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35722" y="3971107"/>
            <a:ext cx="128811" cy="95025"/>
          </a:xfrm>
          <a:prstGeom prst="rect">
            <a:avLst/>
          </a:prstGeom>
        </p:spPr>
      </p:pic>
      <p:pic>
        <p:nvPicPr>
          <p:cNvPr id="2073" name="Graphic 2072">
            <a:extLst>
              <a:ext uri="{FF2B5EF4-FFF2-40B4-BE49-F238E27FC236}">
                <a16:creationId xmlns:a16="http://schemas.microsoft.com/office/drawing/2014/main" id="{112B1E85-6A14-E786-A45E-DEB2A28800F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25390" y="4884754"/>
            <a:ext cx="128811" cy="95025"/>
          </a:xfrm>
          <a:prstGeom prst="rect">
            <a:avLst/>
          </a:prstGeom>
        </p:spPr>
      </p:pic>
      <p:pic>
        <p:nvPicPr>
          <p:cNvPr id="29" name="Graphic 28" descr="Group brainstorm with solid fill">
            <a:extLst>
              <a:ext uri="{FF2B5EF4-FFF2-40B4-BE49-F238E27FC236}">
                <a16:creationId xmlns:a16="http://schemas.microsoft.com/office/drawing/2014/main" id="{1EEFB643-EA89-466C-4B14-59EC816EDC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36233" y="4167278"/>
            <a:ext cx="496337" cy="4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390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F945-455F-BDAB-572C-E510050D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347DA2"/>
                </a:solidFill>
                <a:latin typeface="Calibri" panose="020F0502020204030204"/>
              </a:rPr>
              <a:t>MiDaS Datasets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BDB56D-EE25-34DB-023F-24FD01C1C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45408"/>
              </p:ext>
            </p:extLst>
          </p:nvPr>
        </p:nvGraphicFramePr>
        <p:xfrm>
          <a:off x="512065" y="1481328"/>
          <a:ext cx="11503676" cy="13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459">
                  <a:extLst>
                    <a:ext uri="{9D8B030D-6E8A-4147-A177-3AD203B41FA5}">
                      <a16:colId xmlns:a16="http://schemas.microsoft.com/office/drawing/2014/main" val="3777002402"/>
                    </a:ext>
                  </a:extLst>
                </a:gridCol>
                <a:gridCol w="6182043">
                  <a:extLst>
                    <a:ext uri="{9D8B030D-6E8A-4147-A177-3AD203B41FA5}">
                      <a16:colId xmlns:a16="http://schemas.microsoft.com/office/drawing/2014/main" val="619137006"/>
                    </a:ext>
                  </a:extLst>
                </a:gridCol>
                <a:gridCol w="1532161">
                  <a:extLst>
                    <a:ext uri="{9D8B030D-6E8A-4147-A177-3AD203B41FA5}">
                      <a16:colId xmlns:a16="http://schemas.microsoft.com/office/drawing/2014/main" val="228290398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4388251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54800980"/>
                    </a:ext>
                  </a:extLst>
                </a:gridCol>
                <a:gridCol w="658893">
                  <a:extLst>
                    <a:ext uri="{9D8B030D-6E8A-4147-A177-3AD203B41FA5}">
                      <a16:colId xmlns:a16="http://schemas.microsoft.com/office/drawing/2014/main" val="381829657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76323618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rgbClr val="347DA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rgbClr val="347DA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347DA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Vision Task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rgbClr val="347DA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Train</a:t>
                      </a:r>
                      <a:endParaRPr lang="en-US" sz="1200" b="0" kern="1200" dirty="0">
                        <a:solidFill>
                          <a:srgbClr val="53565A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rgbClr val="347DA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Validation</a:t>
                      </a:r>
                      <a:endParaRPr lang="en-US" sz="1200" b="0" kern="1200" dirty="0">
                        <a:solidFill>
                          <a:srgbClr val="53565A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rgbClr val="347DA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</a:t>
                      </a:r>
                      <a:endParaRPr lang="en-US" sz="1200" b="0" kern="1200" dirty="0">
                        <a:solidFill>
                          <a:srgbClr val="53565A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kern="1200" dirty="0">
                          <a:solidFill>
                            <a:srgbClr val="347DA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10788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ImageNet-1k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ImageNet dataset is a large, diverse collection of annotated images used for image classification tasks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Classification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1.28M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/>
                        </a:rPr>
                        <a:t>Link</a:t>
                      </a:r>
                      <a:endParaRPr lang="en-US" sz="1000" b="0" u="none" kern="1200" dirty="0">
                        <a:solidFill>
                          <a:srgbClr val="53565A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7829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COCO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COCO is a large-scale object detection, segmentation, and captioning dataset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Object Detection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118k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/>
                        </a:rPr>
                        <a:t>Link</a:t>
                      </a:r>
                      <a:endParaRPr lang="en-US" sz="1000" b="0" u="none" kern="1200" dirty="0">
                        <a:solidFill>
                          <a:srgbClr val="53565A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171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ADE20K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Comprehensive dataset for semantic segmentation and scene parsing tasks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Semantic Segmentation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kern="1200" dirty="0">
                          <a:solidFill>
                            <a:srgbClr val="53565A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/>
                        </a:rPr>
                        <a:t>Link</a:t>
                      </a:r>
                      <a:endParaRPr lang="en-US" sz="1000" b="0" u="none" kern="1200" dirty="0">
                        <a:solidFill>
                          <a:srgbClr val="53565A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04172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AFDC541-49C8-3C3F-D79D-601BB40F4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" r="6447"/>
          <a:stretch/>
        </p:blipFill>
        <p:spPr>
          <a:xfrm>
            <a:off x="4526391" y="4187951"/>
            <a:ext cx="3271964" cy="2112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20AE7-1AD1-67ED-94FE-4C5C6337A1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51" b="2609"/>
          <a:stretch/>
        </p:blipFill>
        <p:spPr>
          <a:xfrm>
            <a:off x="8466608" y="4187952"/>
            <a:ext cx="3103264" cy="2112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D78412-DD34-9413-F5C6-BFC359A779BA}"/>
              </a:ext>
            </a:extLst>
          </p:cNvPr>
          <p:cNvSpPr txBox="1"/>
          <p:nvPr/>
        </p:nvSpPr>
        <p:spPr>
          <a:xfrm>
            <a:off x="9568505" y="3787841"/>
            <a:ext cx="1190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ADE20k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4B661-2CAA-B3AC-C1C3-D8C261C50D60}"/>
              </a:ext>
            </a:extLst>
          </p:cNvPr>
          <p:cNvSpPr txBox="1"/>
          <p:nvPr/>
        </p:nvSpPr>
        <p:spPr>
          <a:xfrm>
            <a:off x="5717365" y="3762634"/>
            <a:ext cx="835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7666E-CAFF-FB04-BD1D-9656855C05BD}"/>
              </a:ext>
            </a:extLst>
          </p:cNvPr>
          <p:cNvSpPr txBox="1"/>
          <p:nvPr/>
        </p:nvSpPr>
        <p:spPr>
          <a:xfrm>
            <a:off x="1492193" y="3762634"/>
            <a:ext cx="1604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ImageNet-1k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5FEF28-2C32-5B26-4CD1-4F9362A7F1FA}"/>
              </a:ext>
            </a:extLst>
          </p:cNvPr>
          <p:cNvGrpSpPr/>
          <p:nvPr/>
        </p:nvGrpSpPr>
        <p:grpSpPr>
          <a:xfrm>
            <a:off x="11068844" y="265124"/>
            <a:ext cx="713825" cy="713825"/>
            <a:chOff x="11072793" y="255397"/>
            <a:chExt cx="713825" cy="71382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332687-DEA4-F3E9-152F-CDC097400153}"/>
                </a:ext>
              </a:extLst>
            </p:cNvPr>
            <p:cNvSpPr/>
            <p:nvPr/>
          </p:nvSpPr>
          <p:spPr>
            <a:xfrm>
              <a:off x="11072793" y="255397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Graphic 11" descr="Group brainstorm with solid fill">
              <a:extLst>
                <a:ext uri="{FF2B5EF4-FFF2-40B4-BE49-F238E27FC236}">
                  <a16:creationId xmlns:a16="http://schemas.microsoft.com/office/drawing/2014/main" id="{F9825E50-6648-10E8-2442-4E4B08BF0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174270" y="332426"/>
              <a:ext cx="496337" cy="49633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29CE749-F402-235F-112F-0E3C4779BC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" b="1623"/>
          <a:stretch/>
        </p:blipFill>
        <p:spPr>
          <a:xfrm>
            <a:off x="785242" y="4187951"/>
            <a:ext cx="3072896" cy="2079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8AB0A4-1E17-7C73-C090-04B464BBDE2A}"/>
              </a:ext>
            </a:extLst>
          </p:cNvPr>
          <p:cNvSpPr txBox="1"/>
          <p:nvPr/>
        </p:nvSpPr>
        <p:spPr>
          <a:xfrm>
            <a:off x="1492193" y="6300881"/>
            <a:ext cx="17572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5356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n01443537_</a:t>
            </a:r>
            <a:r>
              <a:rPr lang="en-US" sz="1000" b="1" dirty="0">
                <a:solidFill>
                  <a:srgbClr val="5356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goldfish</a:t>
            </a:r>
            <a:r>
              <a:rPr lang="en-US" sz="1000" dirty="0">
                <a:solidFill>
                  <a:srgbClr val="5356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.JPEG</a:t>
            </a:r>
          </a:p>
        </p:txBody>
      </p:sp>
    </p:spTree>
    <p:extLst>
      <p:ext uri="{BB962C8B-B14F-4D97-AF65-F5344CB8AC3E}">
        <p14:creationId xmlns:p14="http://schemas.microsoft.com/office/powerpoint/2010/main" val="2625497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2323F1-1443-D4AC-46A5-631AE5CCD6AF}"/>
              </a:ext>
            </a:extLst>
          </p:cNvPr>
          <p:cNvGrpSpPr/>
          <p:nvPr/>
        </p:nvGrpSpPr>
        <p:grpSpPr>
          <a:xfrm>
            <a:off x="11068844" y="265124"/>
            <a:ext cx="713825" cy="713825"/>
            <a:chOff x="11072793" y="255397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53F3261-BE82-F171-09C9-FF80FFB5B13C}"/>
                </a:ext>
              </a:extLst>
            </p:cNvPr>
            <p:cNvSpPr/>
            <p:nvPr/>
          </p:nvSpPr>
          <p:spPr>
            <a:xfrm>
              <a:off x="11072793" y="255397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Graphic 4" descr="Group brainstorm with solid fill">
              <a:extLst>
                <a:ext uri="{FF2B5EF4-FFF2-40B4-BE49-F238E27FC236}">
                  <a16:creationId xmlns:a16="http://schemas.microsoft.com/office/drawing/2014/main" id="{70966314-9CC1-BAE3-446C-6B2C44D28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74270" y="332426"/>
              <a:ext cx="496337" cy="496337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7FE2F9A-DED3-E82F-0134-8038072DEFEB}"/>
              </a:ext>
            </a:extLst>
          </p:cNvPr>
          <p:cNvSpPr txBox="1">
            <a:spLocks/>
          </p:cNvSpPr>
          <p:nvPr/>
        </p:nvSpPr>
        <p:spPr>
          <a:xfrm>
            <a:off x="512064" y="255397"/>
            <a:ext cx="11274554" cy="540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>
                <a:solidFill>
                  <a:srgbClr val="404040"/>
                </a:solidFill>
                <a:latin typeface="Calibri" panose="020F0502020204030204"/>
              </a:rPr>
              <a:t>Image Classification on ImageNet-1K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056BB-AF7E-5053-744E-7E3A07DB115D}"/>
              </a:ext>
            </a:extLst>
          </p:cNvPr>
          <p:cNvSpPr txBox="1"/>
          <p:nvPr/>
        </p:nvSpPr>
        <p:spPr>
          <a:xfrm>
            <a:off x="512063" y="1031678"/>
            <a:ext cx="11274553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Training on ImageNet-1K: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Epochs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300 with cosine decay learning rate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Warm-up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20 epochs linear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1024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learning rate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0.001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decay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0.05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Pre-training on ImageNet-22K and fine-tuning on ImageNet-1K: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90 epochs, fine-tuning: 30 epochs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Pre-training 4096, fine-tuning 1024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0.001 for pre-training, 10^-5 for fine-tuning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decay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0.01 for pre-training, 10^-8 for fine-tuning</a:t>
            </a:r>
          </a:p>
          <a:p>
            <a:pPr lvl="0">
              <a:defRPr/>
            </a:pP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85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2323F1-1443-D4AC-46A5-631AE5CCD6AF}"/>
              </a:ext>
            </a:extLst>
          </p:cNvPr>
          <p:cNvGrpSpPr/>
          <p:nvPr/>
        </p:nvGrpSpPr>
        <p:grpSpPr>
          <a:xfrm>
            <a:off x="11068844" y="265124"/>
            <a:ext cx="713825" cy="713825"/>
            <a:chOff x="11072793" y="255397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53F3261-BE82-F171-09C9-FF80FFB5B13C}"/>
                </a:ext>
              </a:extLst>
            </p:cNvPr>
            <p:cNvSpPr/>
            <p:nvPr/>
          </p:nvSpPr>
          <p:spPr>
            <a:xfrm>
              <a:off x="11072793" y="255397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Graphic 4" descr="Group brainstorm with solid fill">
              <a:extLst>
                <a:ext uri="{FF2B5EF4-FFF2-40B4-BE49-F238E27FC236}">
                  <a16:creationId xmlns:a16="http://schemas.microsoft.com/office/drawing/2014/main" id="{70966314-9CC1-BAE3-446C-6B2C44D28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74270" y="332426"/>
              <a:ext cx="496337" cy="496337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7FE2F9A-DED3-E82F-0134-8038072DEFEB}"/>
              </a:ext>
            </a:extLst>
          </p:cNvPr>
          <p:cNvSpPr txBox="1">
            <a:spLocks/>
          </p:cNvSpPr>
          <p:nvPr/>
        </p:nvSpPr>
        <p:spPr>
          <a:xfrm>
            <a:off x="512064" y="255397"/>
            <a:ext cx="11274554" cy="540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>
                <a:solidFill>
                  <a:srgbClr val="404040"/>
                </a:solidFill>
                <a:latin typeface="Calibri" panose="020F0502020204030204"/>
              </a:rPr>
              <a:t>Image Classification on ImageNet-1K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תמונה 2" descr="תמונה שמכילה טקסט, מספר, גופן, צילום מסך&#10;&#10;התיאור נוצר באופן אוטומטי">
            <a:extLst>
              <a:ext uri="{FF2B5EF4-FFF2-40B4-BE49-F238E27FC236}">
                <a16:creationId xmlns:a16="http://schemas.microsoft.com/office/drawing/2014/main" id="{14599FB7-E05F-43D5-D913-1E5037EBB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354" y="1113240"/>
            <a:ext cx="3628315" cy="5582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056BB-AF7E-5053-744E-7E3A07DB115D}"/>
              </a:ext>
            </a:extLst>
          </p:cNvPr>
          <p:cNvSpPr txBox="1"/>
          <p:nvPr/>
        </p:nvSpPr>
        <p:spPr>
          <a:xfrm>
            <a:off x="512063" y="992602"/>
            <a:ext cx="6888169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 with other backbones: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Swin-T vs. </a:t>
            </a:r>
            <a:r>
              <a:rPr lang="en-US" b="1" err="1">
                <a:solidFill>
                  <a:srgbClr val="505357"/>
                </a:solidFill>
                <a:latin typeface="Arial"/>
                <a:cs typeface="Arial"/>
              </a:rPr>
              <a:t>DeiT</a:t>
            </a: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-S: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+1.5 top-1 acc. (81.3 vs. 79.8 top-1 acc.) using 224x224 input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Swin-B vs. </a:t>
            </a:r>
            <a:r>
              <a:rPr lang="en-US" b="1" err="1">
                <a:solidFill>
                  <a:srgbClr val="505357"/>
                </a:solidFill>
                <a:latin typeface="Arial"/>
                <a:cs typeface="Arial"/>
              </a:rPr>
              <a:t>DeiT</a:t>
            </a: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-B: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+1.5 top-1 acc. /1.4 top-1 acc.  (83.3/84.5 top-1 acc. vs. 81.8/83.1 top-1 acc. ) using</a:t>
            </a:r>
          </a:p>
          <a:p>
            <a:pPr lvl="2"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224x224/384x384 input</a:t>
            </a:r>
          </a:p>
          <a:p>
            <a:pPr marL="1200150" lvl="2" indent="-285750">
              <a:buFont typeface="Arial,Sans-Serif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Swin-T vs. RegNetY-8G: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-0.4 top-1 acc. (81.3 vs. 81.7 top-1 acc.) using 224x224 input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200150" lvl="2" indent="-285750">
              <a:buFont typeface="Arial,Sans-Serif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Swin-T vs. EffNet-B3: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-0.3 top-1 acc. (81.3 vs. 81.6 top-1 acc.) using 224x224 input</a:t>
            </a:r>
          </a:p>
          <a:p>
            <a:pPr lvl="2">
              <a:defRPr/>
            </a:pP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ImageNet-22K Pre-training Results: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Swin-B: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86.4 top-1 accuracy (+2.4 top-1 acc. higher than </a:t>
            </a:r>
            <a:r>
              <a:rPr lang="en-US" err="1">
                <a:solidFill>
                  <a:srgbClr val="505357"/>
                </a:solidFill>
                <a:latin typeface="Arial"/>
                <a:ea typeface="+mn-lt"/>
                <a:cs typeface="Arial"/>
              </a:rPr>
              <a:t>ViT</a:t>
            </a:r>
            <a:r>
              <a:rPr lang="en-US">
                <a:solidFill>
                  <a:srgbClr val="505357"/>
                </a:solidFill>
                <a:latin typeface="Arial"/>
                <a:ea typeface="+mn-lt"/>
                <a:cs typeface="Arial"/>
              </a:rPr>
              <a:t>-B/16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and +2 top-1 acc. higher than </a:t>
            </a:r>
            <a:r>
              <a:rPr lang="en-US">
                <a:solidFill>
                  <a:srgbClr val="505357"/>
                </a:solidFill>
                <a:latin typeface="Arial"/>
                <a:ea typeface="+mn-lt"/>
                <a:cs typeface="Arial"/>
              </a:rPr>
              <a:t>R-101x3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Swin-L: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87.3 top-1 accuracy (+2.1 top-1 acc. better than ViT-L/16 and +2.9 top-1 acc. higher than R-101x3)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725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0BD5AD-18B8-F9A7-D5F9-97CADC30EEFE}"/>
              </a:ext>
            </a:extLst>
          </p:cNvPr>
          <p:cNvGrpSpPr/>
          <p:nvPr/>
        </p:nvGrpSpPr>
        <p:grpSpPr>
          <a:xfrm>
            <a:off x="11068844" y="265124"/>
            <a:ext cx="713825" cy="713825"/>
            <a:chOff x="11072793" y="255397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E733482-B50A-E2B6-9E3F-1D5025DDBC4C}"/>
                </a:ext>
              </a:extLst>
            </p:cNvPr>
            <p:cNvSpPr/>
            <p:nvPr/>
          </p:nvSpPr>
          <p:spPr>
            <a:xfrm>
              <a:off x="11072793" y="255397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Graphic 4" descr="Group brainstorm with solid fill">
              <a:extLst>
                <a:ext uri="{FF2B5EF4-FFF2-40B4-BE49-F238E27FC236}">
                  <a16:creationId xmlns:a16="http://schemas.microsoft.com/office/drawing/2014/main" id="{A0755484-89E8-964B-1D9F-ABFB10D0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74270" y="332426"/>
              <a:ext cx="496337" cy="496337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EDBB92A-C2BE-E839-193B-F402DED68BCE}"/>
              </a:ext>
            </a:extLst>
          </p:cNvPr>
          <p:cNvSpPr txBox="1">
            <a:spLocks/>
          </p:cNvSpPr>
          <p:nvPr/>
        </p:nvSpPr>
        <p:spPr>
          <a:xfrm>
            <a:off x="512064" y="255397"/>
            <a:ext cx="11274554" cy="540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>
                <a:solidFill>
                  <a:srgbClr val="404040"/>
                </a:solidFill>
                <a:latin typeface="Calibri" panose="020F0502020204030204"/>
              </a:rPr>
              <a:t>Object Detection on COCO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6859F-DE61-6035-3DAD-62316EFB0829}"/>
              </a:ext>
            </a:extLst>
          </p:cNvPr>
          <p:cNvSpPr txBox="1"/>
          <p:nvPr/>
        </p:nvSpPr>
        <p:spPr>
          <a:xfrm>
            <a:off x="512063" y="1031678"/>
            <a:ext cx="112745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Evaluated: 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R-CNN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R-CNN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Cascade Mask R-CNN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Configuration: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Backbone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Swin-T, Swin-B, Swin-L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 Schedule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Cosine decay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16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Epochs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36 (3x schedule)</a:t>
            </a:r>
          </a:p>
        </p:txBody>
      </p:sp>
    </p:spTree>
    <p:extLst>
      <p:ext uri="{BB962C8B-B14F-4D97-AF65-F5344CB8AC3E}">
        <p14:creationId xmlns:p14="http://schemas.microsoft.com/office/powerpoint/2010/main" val="364183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 descr="תמונה שמכילה טקסט, מספר, גופן, מסמך&#10;&#10;התיאור נוצר באופן אוטומטי">
            <a:extLst>
              <a:ext uri="{FF2B5EF4-FFF2-40B4-BE49-F238E27FC236}">
                <a16:creationId xmlns:a16="http://schemas.microsoft.com/office/drawing/2014/main" id="{83E44168-2EFA-13C7-9F4C-470698F5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136" y="342153"/>
            <a:ext cx="3495675" cy="62103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02EEC7C-72D7-FF9A-F5EE-DFC2099E1C13}"/>
              </a:ext>
            </a:extLst>
          </p:cNvPr>
          <p:cNvGrpSpPr/>
          <p:nvPr/>
        </p:nvGrpSpPr>
        <p:grpSpPr>
          <a:xfrm>
            <a:off x="11068844" y="265124"/>
            <a:ext cx="713825" cy="713825"/>
            <a:chOff x="11072793" y="255397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EACE018-6FB8-B612-8798-1CE1A4ACDBA4}"/>
                </a:ext>
              </a:extLst>
            </p:cNvPr>
            <p:cNvSpPr/>
            <p:nvPr/>
          </p:nvSpPr>
          <p:spPr>
            <a:xfrm>
              <a:off x="11072793" y="255397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Graphic 4" descr="Group brainstorm with solid fill">
              <a:extLst>
                <a:ext uri="{FF2B5EF4-FFF2-40B4-BE49-F238E27FC236}">
                  <a16:creationId xmlns:a16="http://schemas.microsoft.com/office/drawing/2014/main" id="{5D7C236D-8338-DCD4-B3CB-AB86842A5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74270" y="332426"/>
              <a:ext cx="496337" cy="496337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0FAC74C-3464-7517-B88C-FEB21653D36F}"/>
              </a:ext>
            </a:extLst>
          </p:cNvPr>
          <p:cNvSpPr txBox="1">
            <a:spLocks/>
          </p:cNvSpPr>
          <p:nvPr/>
        </p:nvSpPr>
        <p:spPr>
          <a:xfrm>
            <a:off x="512064" y="255397"/>
            <a:ext cx="11274554" cy="540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>
                <a:solidFill>
                  <a:srgbClr val="404040"/>
                </a:solidFill>
                <a:latin typeface="Calibri" panose="020F0502020204030204"/>
              </a:rPr>
              <a:t>Object Detection on COCO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BE1B1-F5A9-0216-BB1F-FD120BCFB6EC}"/>
              </a:ext>
            </a:extLst>
          </p:cNvPr>
          <p:cNvSpPr txBox="1"/>
          <p:nvPr/>
        </p:nvSpPr>
        <p:spPr>
          <a:xfrm>
            <a:off x="512063" y="982832"/>
            <a:ext cx="6468092" cy="5909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Results: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Swin-T vs. ResNet-50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Achieves </a:t>
            </a:r>
            <a:r>
              <a:rPr lang="en-US" u="sng">
                <a:solidFill>
                  <a:srgbClr val="505357"/>
                </a:solidFill>
                <a:latin typeface="Arial"/>
                <a:cs typeface="Arial"/>
              </a:rPr>
              <a:t>+3.4 to 4.2 box AP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gains over ResNet-50.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Comparison with Other Backbones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ResNet-50 (R-50):</a:t>
            </a:r>
            <a:endParaRPr lang="en-US" b="1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Swin-T achieves </a:t>
            </a:r>
            <a:r>
              <a:rPr lang="en-US" u="sng">
                <a:solidFill>
                  <a:srgbClr val="505357"/>
                </a:solidFill>
                <a:latin typeface="Arial"/>
                <a:cs typeface="Arial"/>
              </a:rPr>
              <a:t>+4.2 box AP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over ResNet-50.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 err="1">
                <a:solidFill>
                  <a:srgbClr val="505357"/>
                </a:solidFill>
                <a:latin typeface="Arial"/>
                <a:cs typeface="Arial"/>
              </a:rPr>
              <a:t>DeiT</a:t>
            </a: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-S: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Swin-T achieves </a:t>
            </a:r>
            <a:r>
              <a:rPr lang="en-US" u="sng">
                <a:solidFill>
                  <a:srgbClr val="505357"/>
                </a:solidFill>
                <a:latin typeface="Arial"/>
                <a:cs typeface="Arial"/>
              </a:rPr>
              <a:t>+2.5 box AP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over </a:t>
            </a:r>
            <a:r>
              <a:rPr lang="en-US" err="1">
                <a:solidFill>
                  <a:srgbClr val="505357"/>
                </a:solidFill>
                <a:latin typeface="Arial"/>
                <a:cs typeface="Arial"/>
              </a:rPr>
              <a:t>DeiT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-S.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ResNeXt101-32: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Swin-S shows </a:t>
            </a:r>
            <a:r>
              <a:rPr lang="en-US" u="sng">
                <a:solidFill>
                  <a:srgbClr val="505357"/>
                </a:solidFill>
                <a:latin typeface="Arial"/>
                <a:cs typeface="Arial"/>
              </a:rPr>
              <a:t>+3.7 box AP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over ResNeXt101-32.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/>
                <a:cs typeface="Arial"/>
              </a:rPr>
              <a:t>ResNeXt101-64: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Swin-B shows </a:t>
            </a:r>
            <a:r>
              <a:rPr lang="en-US" u="sng">
                <a:solidFill>
                  <a:srgbClr val="505357"/>
                </a:solidFill>
                <a:latin typeface="Arial"/>
                <a:cs typeface="Arial"/>
              </a:rPr>
              <a:t>+3.6 box AP</a:t>
            </a:r>
            <a:r>
              <a:rPr lang="en-US">
                <a:solidFill>
                  <a:srgbClr val="505357"/>
                </a:solidFill>
                <a:latin typeface="Arial"/>
                <a:cs typeface="Arial"/>
              </a:rPr>
              <a:t> over ResNeXt101-64.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4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תמונה שמכילה טקסט, צילום מסך, גופן, מספר&#10;&#10;התיאור נוצר באופן אוטומטי">
            <a:extLst>
              <a:ext uri="{FF2B5EF4-FFF2-40B4-BE49-F238E27FC236}">
                <a16:creationId xmlns:a16="http://schemas.microsoft.com/office/drawing/2014/main" id="{C7AF4C7E-13DB-0C29-9B17-D5B42C57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599" y="1537874"/>
            <a:ext cx="4381256" cy="42884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A5267A6-E0AE-B955-BFCE-1E8E9928CE29}"/>
              </a:ext>
            </a:extLst>
          </p:cNvPr>
          <p:cNvGrpSpPr/>
          <p:nvPr/>
        </p:nvGrpSpPr>
        <p:grpSpPr>
          <a:xfrm>
            <a:off x="11068844" y="265124"/>
            <a:ext cx="713825" cy="713825"/>
            <a:chOff x="11072793" y="255397"/>
            <a:chExt cx="713825" cy="71382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58DA2AB-724A-22C8-AC29-9A77ABBDADC1}"/>
                </a:ext>
              </a:extLst>
            </p:cNvPr>
            <p:cNvSpPr/>
            <p:nvPr/>
          </p:nvSpPr>
          <p:spPr>
            <a:xfrm>
              <a:off x="11072793" y="255397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Graphic 5" descr="Group brainstorm with solid fill">
              <a:extLst>
                <a:ext uri="{FF2B5EF4-FFF2-40B4-BE49-F238E27FC236}">
                  <a16:creationId xmlns:a16="http://schemas.microsoft.com/office/drawing/2014/main" id="{CB8934D0-5C9F-4BF7-9E9E-232D32A2E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74270" y="332426"/>
              <a:ext cx="496337" cy="496337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040091D-9143-065C-9D37-C0E6316A184E}"/>
              </a:ext>
            </a:extLst>
          </p:cNvPr>
          <p:cNvSpPr txBox="1">
            <a:spLocks/>
          </p:cNvSpPr>
          <p:nvPr/>
        </p:nvSpPr>
        <p:spPr>
          <a:xfrm>
            <a:off x="512064" y="255397"/>
            <a:ext cx="11274554" cy="540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404040"/>
                </a:solidFill>
                <a:latin typeface="Calibri" panose="020F0502020204030204"/>
              </a:rPr>
              <a:t>Semantic Segmentation on ADE20K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63C69-0B92-FB2D-9EFB-C4AB2752EC38}"/>
              </a:ext>
            </a:extLst>
          </p:cNvPr>
          <p:cNvSpPr txBox="1"/>
          <p:nvPr/>
        </p:nvSpPr>
        <p:spPr>
          <a:xfrm>
            <a:off x="512063" y="1031678"/>
            <a:ext cx="112745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ADE20K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Framework: </a:t>
            </a:r>
            <a:r>
              <a:rPr lang="en-US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UperNet</a:t>
            </a: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Swin-S 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Achieves 49.3 </a:t>
            </a:r>
            <a:r>
              <a:rPr lang="en-US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is </a:t>
            </a:r>
            <a:r>
              <a:rPr lang="en-US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+5.3 </a:t>
            </a:r>
            <a:r>
              <a:rPr lang="en-US" u="sng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higher than</a:t>
            </a:r>
          </a:p>
          <a:p>
            <a:pPr lvl="2"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DeiT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 (44.0) with similar computation cost.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Outperforms ResNet-101 by </a:t>
            </a:r>
            <a:r>
              <a:rPr lang="en-US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+4.4 </a:t>
            </a:r>
            <a:r>
              <a:rPr lang="en-US" u="sng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Outperforms ResNeSt-101 by </a:t>
            </a:r>
            <a:r>
              <a:rPr lang="en-US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+2.4 </a:t>
            </a:r>
            <a:r>
              <a:rPr lang="en-US" u="sng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Swin-L: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ImageNet-22K pre-training, achieves 53.5 </a:t>
            </a:r>
            <a:r>
              <a:rPr lang="en-US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on the validation set.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Surpasses the previous best model (SETR)</a:t>
            </a:r>
          </a:p>
          <a:p>
            <a:pPr lvl="2"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by </a:t>
            </a:r>
            <a:r>
              <a:rPr lang="en-US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+3.2 </a:t>
            </a:r>
            <a:r>
              <a:rPr lang="en-US" u="sng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had 50.3 </a:t>
            </a:r>
            <a:r>
              <a:rPr lang="en-US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</a:t>
            </a:r>
          </a:p>
          <a:p>
            <a:pPr lvl="2"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larger model size.</a:t>
            </a: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759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 descr="תמונה שמכילה טקסט, צילום מסך, גופן, מספר&#10;&#10;התיאור נוצר באופן אוטומטי">
            <a:extLst>
              <a:ext uri="{FF2B5EF4-FFF2-40B4-BE49-F238E27FC236}">
                <a16:creationId xmlns:a16="http://schemas.microsoft.com/office/drawing/2014/main" id="{971E9BF1-2EA1-3D3B-99F6-7FA1FDDC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92" y="1643935"/>
            <a:ext cx="4725623" cy="356454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0ABEEB9-9BFA-F723-C585-303E8EF7C363}"/>
              </a:ext>
            </a:extLst>
          </p:cNvPr>
          <p:cNvGrpSpPr/>
          <p:nvPr/>
        </p:nvGrpSpPr>
        <p:grpSpPr>
          <a:xfrm>
            <a:off x="11068844" y="265124"/>
            <a:ext cx="713825" cy="713825"/>
            <a:chOff x="11072793" y="255397"/>
            <a:chExt cx="713825" cy="71382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77B4CB-2209-9A81-FB46-ADE383A3AB93}"/>
                </a:ext>
              </a:extLst>
            </p:cNvPr>
            <p:cNvSpPr/>
            <p:nvPr/>
          </p:nvSpPr>
          <p:spPr>
            <a:xfrm>
              <a:off x="11072793" y="255397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Graphic 5" descr="Group brainstorm with solid fill">
              <a:extLst>
                <a:ext uri="{FF2B5EF4-FFF2-40B4-BE49-F238E27FC236}">
                  <a16:creationId xmlns:a16="http://schemas.microsoft.com/office/drawing/2014/main" id="{65489A92-BF3E-2074-8F04-18350575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74270" y="332426"/>
              <a:ext cx="496337" cy="496337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EE362C5-6D9D-1DA0-E244-088007958E4A}"/>
              </a:ext>
            </a:extLst>
          </p:cNvPr>
          <p:cNvSpPr txBox="1">
            <a:spLocks/>
          </p:cNvSpPr>
          <p:nvPr/>
        </p:nvSpPr>
        <p:spPr>
          <a:xfrm>
            <a:off x="512064" y="441012"/>
            <a:ext cx="11274554" cy="540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>
                <a:solidFill>
                  <a:srgbClr val="404040"/>
                </a:solidFill>
                <a:latin typeface="Calibri" panose="020F0502020204030204"/>
              </a:rPr>
              <a:t>Ablation Studies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754FE-07E1-D147-0670-E06530867998}"/>
              </a:ext>
            </a:extLst>
          </p:cNvPr>
          <p:cNvSpPr txBox="1"/>
          <p:nvPr/>
        </p:nvSpPr>
        <p:spPr>
          <a:xfrm>
            <a:off x="512063" y="1275910"/>
            <a:ext cx="67318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Shifted Windows: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with single window partitioning shows: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+1.1%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top-1 accuracy on ImageNet-1K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+2.8 box AP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+2.2 mask AP on COCO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+2.8 </a:t>
            </a:r>
            <a:r>
              <a:rPr lang="en-US" u="sng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ADE20K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Relative Position Bias: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performance across all tasks: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+1.2%/+0.8%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top-1 accuracy on ImageNet-1K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+1.3/+1.5 box AP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+1.1/+1.3 mask AP on COCO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+2.3/+2.9 </a:t>
            </a:r>
            <a:r>
              <a:rPr lang="en-US" u="sng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mIoU</a:t>
            </a: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ADE20K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1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899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9CE9D-57E6-663F-8740-AD58E21E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E542349A-77A7-4879-17A0-CE1CB5AAE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6" r="43948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DB613-D0A9-B68C-129E-7251C0A27B4B}"/>
              </a:ext>
            </a:extLst>
          </p:cNvPr>
          <p:cNvSpPr txBox="1">
            <a:spLocks/>
          </p:cNvSpPr>
          <p:nvPr/>
        </p:nvSpPr>
        <p:spPr>
          <a:xfrm>
            <a:off x="6115317" y="405685"/>
            <a:ext cx="5464968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>
              <a:spcAft>
                <a:spcPts val="600"/>
              </a:spcAft>
              <a:tabLst/>
              <a:defRPr/>
            </a:pPr>
            <a:r>
              <a:rPr lang="en-US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E611299-49F4-1049-C811-7C111CFDA4DF}"/>
              </a:ext>
            </a:extLst>
          </p:cNvPr>
          <p:cNvSpPr txBox="1"/>
          <p:nvPr/>
        </p:nvSpPr>
        <p:spPr>
          <a:xfrm>
            <a:off x="5807946" y="2370671"/>
            <a:ext cx="5966139" cy="427051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US" sz="14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Introduced a hierarchical vision Transformer using shifted windows.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Addressed limitations of standard ViTs by incorporating hierarchical feature maps and shifted windows.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Achieves </a:t>
            </a:r>
            <a:r>
              <a:rPr lang="en-US" sz="14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</a:t>
            </a:r>
            <a:r>
              <a:rPr lang="en-US" sz="14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complexity with respect to input image size.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Outperforms previous methods in COCO object detection and ADE20K semantic segmentation.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400" b="0" i="0" u="none" strike="noStrike" cap="none" spc="0" normalizeH="0" baseline="0" noProof="0">
              <a:ln>
                <a:noFill/>
              </a:ln>
              <a:solidFill>
                <a:srgbClr val="505357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4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Innovations</a:t>
            </a:r>
            <a:r>
              <a:rPr lang="en-US" sz="14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Shifted Window Mechanism:</a:t>
            </a:r>
            <a:r>
              <a:rPr lang="en-US" sz="14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Effective and efficient for vision tasks.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Feature Maps:</a:t>
            </a:r>
            <a:r>
              <a:rPr lang="en-US" sz="14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Enables efficient computation and better handling of high-resolution images.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Position Bias:</a:t>
            </a:r>
            <a:r>
              <a:rPr lang="en-US" sz="14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Enhances spatial understanding and performance.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4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תמונה 37" descr="תמונה שמכילה עיצוב, צילום מסך, גרפיקה, גופן&#10;&#10;התיאור נוצר באופן אוטומטי">
            <a:extLst>
              <a:ext uri="{FF2B5EF4-FFF2-40B4-BE49-F238E27FC236}">
                <a16:creationId xmlns:a16="http://schemas.microsoft.com/office/drawing/2014/main" id="{F00F92F9-59DC-2CA9-BDE8-B1B2EB71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436" y="363684"/>
            <a:ext cx="402336" cy="4286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D7D58AB-9B54-E591-B9CE-BB5B8BAB749F}"/>
              </a:ext>
            </a:extLst>
          </p:cNvPr>
          <p:cNvSpPr/>
          <p:nvPr/>
        </p:nvSpPr>
        <p:spPr>
          <a:xfrm>
            <a:off x="11060260" y="216819"/>
            <a:ext cx="713825" cy="713825"/>
          </a:xfrm>
          <a:prstGeom prst="ellipse">
            <a:avLst/>
          </a:prstGeom>
          <a:solidFill>
            <a:srgbClr val="5DED49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F7F5D-DB24-9804-2605-66E4A4F8B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6430" y="403170"/>
            <a:ext cx="375161" cy="3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3485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9CE9D-57E6-663F-8740-AD58E21E4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DB613-D0A9-B68C-129E-7251C0A27B4B}"/>
              </a:ext>
            </a:extLst>
          </p:cNvPr>
          <p:cNvSpPr txBox="1">
            <a:spLocks/>
          </p:cNvSpPr>
          <p:nvPr/>
        </p:nvSpPr>
        <p:spPr>
          <a:xfrm>
            <a:off x="761802" y="858982"/>
            <a:ext cx="3160341" cy="5152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en-US" sz="3600" kern="12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317500" dist="2286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תיבת טקסט 2">
            <a:extLst>
              <a:ext uri="{FF2B5EF4-FFF2-40B4-BE49-F238E27FC236}">
                <a16:creationId xmlns:a16="http://schemas.microsoft.com/office/drawing/2014/main" id="{BBA6BCAB-EC68-4026-C9A2-8D6BB40FD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310309"/>
              </p:ext>
            </p:extLst>
          </p:nvPr>
        </p:nvGraphicFramePr>
        <p:xfrm>
          <a:off x="4966235" y="1034980"/>
          <a:ext cx="5398067" cy="5184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CEADA5A7-4C88-53A6-B1AF-2F505A0C34D9}"/>
              </a:ext>
            </a:extLst>
          </p:cNvPr>
          <p:cNvSpPr/>
          <p:nvPr/>
        </p:nvSpPr>
        <p:spPr>
          <a:xfrm>
            <a:off x="11060260" y="216819"/>
            <a:ext cx="713825" cy="713825"/>
          </a:xfrm>
          <a:prstGeom prst="ellipse">
            <a:avLst/>
          </a:prstGeom>
          <a:solidFill>
            <a:srgbClr val="5DED49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2103A-7413-D207-2345-BA4010E68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6430" y="403170"/>
            <a:ext cx="375161" cy="3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8064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D4868-4589-E053-FCF2-6E65C04F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4D9E-9456-856A-AAA0-9DAF0B4A0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D1E5CD-C8DC-E890-8478-496A4CE07C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404040"/>
                </a:solidFill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7510657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Opening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D9EC94-29D5-9F10-11A5-E247CA64BB06}"/>
              </a:ext>
            </a:extLst>
          </p:cNvPr>
          <p:cNvCxnSpPr/>
          <p:nvPr/>
        </p:nvCxnSpPr>
        <p:spPr>
          <a:xfrm>
            <a:off x="937404" y="3319402"/>
            <a:ext cx="1031719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D3CAC3-EECE-A4A3-511F-FEF1AF074ACA}"/>
              </a:ext>
            </a:extLst>
          </p:cNvPr>
          <p:cNvCxnSpPr>
            <a:cxnSpLocks/>
          </p:cNvCxnSpPr>
          <p:nvPr/>
        </p:nvCxnSpPr>
        <p:spPr>
          <a:xfrm flipV="1">
            <a:off x="5779698" y="3319402"/>
            <a:ext cx="0" cy="303826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3988060" y="1565076"/>
            <a:ext cx="72600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>
                <a:solidFill>
                  <a:srgbClr val="505357"/>
                </a:solidFill>
                <a:latin typeface="Arial"/>
                <a:ea typeface="+mn-lt"/>
                <a:cs typeface="Arial"/>
              </a:rPr>
              <a:t>Leverage the advantages of transformer architecture to tackle a variety of computer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vision tasks, </a:t>
            </a:r>
            <a:r>
              <a:rPr lang="en-US">
                <a:solidFill>
                  <a:srgbClr val="505357"/>
                </a:solidFill>
                <a:latin typeface="Arial"/>
                <a:ea typeface="+mn-lt"/>
                <a:cs typeface="Arial"/>
              </a:rPr>
              <a:t>addressing complex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and </a:t>
            </a:r>
            <a:r>
              <a:rPr lang="en-US">
                <a:solidFill>
                  <a:srgbClr val="505357"/>
                </a:solidFill>
                <a:latin typeface="Arial"/>
                <a:ea typeface="+mn-lt"/>
                <a:cs typeface="Arial"/>
              </a:rPr>
              <a:t>non-trivial challenges effectively.</a:t>
            </a:r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50E32-DBF9-CF37-3CA3-708ED8F01358}"/>
              </a:ext>
            </a:extLst>
          </p:cNvPr>
          <p:cNvSpPr txBox="1"/>
          <p:nvPr/>
        </p:nvSpPr>
        <p:spPr>
          <a:xfrm>
            <a:off x="937403" y="4656209"/>
            <a:ext cx="468701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>
                <a:solidFill>
                  <a:srgbClr val="505357"/>
                </a:solidFill>
                <a:ea typeface="+mn-lt"/>
                <a:cs typeface="+mn-lt"/>
              </a:rPr>
              <a:t>Previous attempts to adapt transformers for vision tasks, like in ViT*, struggle with high computational costs and scalability issues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ea typeface="+mn-lt"/>
                <a:cs typeface="+mn-lt"/>
              </a:rPr>
              <a:t>, </a:t>
            </a:r>
            <a:r>
              <a:rPr lang="en-US">
                <a:solidFill>
                  <a:srgbClr val="505357"/>
                </a:solidFill>
                <a:ea typeface="+mn-lt"/>
                <a:cs typeface="+mn-lt"/>
              </a:rPr>
              <a:t>making them inefficient for handling high-resolution images and capturing both local and global features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ea typeface="+mn-lt"/>
                <a:cs typeface="+mn-lt"/>
              </a:rPr>
              <a:t>.</a:t>
            </a:r>
            <a:endParaRPr lang="he-IL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F76D6-321E-2F09-3A81-ED4E71830C06}"/>
              </a:ext>
            </a:extLst>
          </p:cNvPr>
          <p:cNvSpPr txBox="1"/>
          <p:nvPr/>
        </p:nvSpPr>
        <p:spPr>
          <a:xfrm>
            <a:off x="6355256" y="4642948"/>
            <a:ext cx="489933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>
                <a:solidFill>
                  <a:srgbClr val="505357"/>
                </a:solidFill>
                <a:ea typeface="+mn-lt"/>
                <a:cs typeface="+mn-lt"/>
              </a:rPr>
              <a:t>A hierarchical architecture with shifted windows efficiently captures both local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ea typeface="+mn-lt"/>
                <a:cs typeface="+mn-lt"/>
              </a:rPr>
              <a:t>and </a:t>
            </a:r>
            <a:r>
              <a:rPr lang="en-US">
                <a:solidFill>
                  <a:srgbClr val="505357"/>
                </a:solidFill>
                <a:ea typeface="+mn-lt"/>
                <a:cs typeface="+mn-lt"/>
              </a:rPr>
              <a:t>global features while significantly reducing computational costs for high-resolution vision tasks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ea typeface="+mn-lt"/>
                <a:cs typeface="+mn-lt"/>
              </a:rPr>
              <a:t>.</a:t>
            </a:r>
            <a:endParaRPr lang="he-IL">
              <a:ea typeface="+mn-lt"/>
              <a:cs typeface="+mn-lt"/>
            </a:endParaRPr>
          </a:p>
        </p:txBody>
      </p:sp>
      <p:pic>
        <p:nvPicPr>
          <p:cNvPr id="4100" name="Picture 4" descr="Motivation - Free gestures icons">
            <a:extLst>
              <a:ext uri="{FF2B5EF4-FFF2-40B4-BE49-F238E27FC236}">
                <a16:creationId xmlns:a16="http://schemas.microsoft.com/office/drawing/2014/main" id="{495254B5-13D0-16F1-64A6-449CEE485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3" y="1649418"/>
            <a:ext cx="683222" cy="68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AEBA2E-59FF-6D6F-DE98-6B1C9DA11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431" y="3524493"/>
            <a:ext cx="933450" cy="942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1A7B09-04D7-8351-82D5-EBDF6AD1420C}"/>
              </a:ext>
            </a:extLst>
          </p:cNvPr>
          <p:cNvSpPr txBox="1"/>
          <p:nvPr/>
        </p:nvSpPr>
        <p:spPr>
          <a:xfrm>
            <a:off x="1580518" y="2009195"/>
            <a:ext cx="164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0"/>
                <a:solidFill>
                  <a:srgbClr val="1E4B9D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Motivation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9EA0F-99D8-1E2F-D320-F7EC8C2D8623}"/>
              </a:ext>
            </a:extLst>
          </p:cNvPr>
          <p:cNvSpPr txBox="1"/>
          <p:nvPr/>
        </p:nvSpPr>
        <p:spPr>
          <a:xfrm>
            <a:off x="3084432" y="3614747"/>
            <a:ext cx="1645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0"/>
                <a:solidFill>
                  <a:srgbClr val="4ABA7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Problem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6E2B9-232E-6112-B8E0-CB1B1BE5D9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FFC00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7520553" y="3462867"/>
            <a:ext cx="1133475" cy="1009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126642-4C38-FB40-49E7-AC29B1AB1BD1}"/>
              </a:ext>
            </a:extLst>
          </p:cNvPr>
          <p:cNvSpPr txBox="1"/>
          <p:nvPr/>
        </p:nvSpPr>
        <p:spPr>
          <a:xfrm>
            <a:off x="8413516" y="3953835"/>
            <a:ext cx="1645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 w="0"/>
                <a:solidFill>
                  <a:srgbClr val="DFB347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936DE-B046-548E-F30C-3B379E8AFE8A}"/>
              </a:ext>
            </a:extLst>
          </p:cNvPr>
          <p:cNvSpPr txBox="1"/>
          <p:nvPr/>
        </p:nvSpPr>
        <p:spPr>
          <a:xfrm>
            <a:off x="367026" y="6594970"/>
            <a:ext cx="11413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AN IMAGE IS WORTH 16X16 WORDS: TRANSFORMERS FOR IMAGE RECOGNITION AT SCALE, Alexey </a:t>
            </a:r>
            <a:r>
              <a:rPr lang="en-US" sz="1000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Dosovitskiy</a:t>
            </a:r>
            <a:r>
              <a:rPr lang="en-US" sz="1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1B2556-70C0-94E3-75BA-81772842E4FF}"/>
              </a:ext>
            </a:extLst>
          </p:cNvPr>
          <p:cNvCxnSpPr>
            <a:cxnSpLocks/>
          </p:cNvCxnSpPr>
          <p:nvPr/>
        </p:nvCxnSpPr>
        <p:spPr>
          <a:xfrm>
            <a:off x="367025" y="6553498"/>
            <a:ext cx="114195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9C2811E-02C9-F5D9-DA66-D6CDA51B0EC2}"/>
              </a:ext>
            </a:extLst>
          </p:cNvPr>
          <p:cNvSpPr/>
          <p:nvPr/>
        </p:nvSpPr>
        <p:spPr>
          <a:xfrm>
            <a:off x="11066527" y="216819"/>
            <a:ext cx="713825" cy="713825"/>
          </a:xfrm>
          <a:prstGeom prst="ellipse">
            <a:avLst/>
          </a:prstGeom>
          <a:solidFill>
            <a:srgbClr val="A52EEA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26504-8602-4547-7623-39707D537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1804" y="377952"/>
            <a:ext cx="397773" cy="39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06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912305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SWIN Transformers?</a:t>
            </a:r>
            <a:endParaRPr lang="en-US" sz="40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SWIN (Shifted Window) </a:t>
            </a:r>
            <a:r>
              <a:rPr kumimoji="0" lang="en-US" sz="2000" i="0" u="none" strike="noStrike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Transformers</a:t>
            </a:r>
            <a:r>
              <a:rPr kumimoji="0" lang="en-US" sz="2000" b="0" i="0" u="none" strike="noStrike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are a 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kumimoji="0" lang="en-US" sz="2000" b="0" i="0" u="none" strike="noStrike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 Transformer (ViT) designed for </a:t>
            </a:r>
            <a:r>
              <a:rPr lang="en-US" sz="20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vision tasks</a:t>
            </a:r>
            <a:r>
              <a:rPr kumimoji="0" lang="en-US" sz="2000" b="0" i="0" u="none" strike="noStrike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by </a:t>
            </a:r>
            <a:r>
              <a:rPr lang="en-US" sz="20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Research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Addresses limitations of standard ViTs by introducing </a:t>
            </a:r>
            <a:r>
              <a:rPr lang="en-US" sz="20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feature maps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shifted windows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4FDBD4-339E-2A61-E4F3-F948E82FE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5" r="41108" b="-2"/>
          <a:stretch/>
        </p:blipFill>
        <p:spPr>
          <a:xfrm>
            <a:off x="6096000" y="1147463"/>
            <a:ext cx="6102825" cy="57105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E4846E4-27A4-8B17-D01B-28317EB64A0F}"/>
              </a:ext>
            </a:extLst>
          </p:cNvPr>
          <p:cNvSpPr/>
          <p:nvPr/>
        </p:nvSpPr>
        <p:spPr>
          <a:xfrm>
            <a:off x="11066527" y="216819"/>
            <a:ext cx="713825" cy="713825"/>
          </a:xfrm>
          <a:prstGeom prst="ellipse">
            <a:avLst/>
          </a:prstGeom>
          <a:solidFill>
            <a:srgbClr val="A52EEA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BC570-7B6B-AF2B-CA84-1F0133EA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804" y="377952"/>
            <a:ext cx="397773" cy="39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243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>
                <a:solidFill>
                  <a:srgbClr val="505357"/>
                </a:solidFill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CNNs: Foundations of Modern Vision Tasks</a:t>
            </a:r>
            <a:endParaRPr lang="he-IL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03E1FC7-7550-9A33-AD4F-4B1CD8D37B46}"/>
              </a:ext>
            </a:extLst>
          </p:cNvPr>
          <p:cNvSpPr txBox="1"/>
          <p:nvPr/>
        </p:nvSpPr>
        <p:spPr>
          <a:xfrm>
            <a:off x="761800" y="2470244"/>
            <a:ext cx="5334197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Approaches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Handcrafted features </a:t>
            </a:r>
            <a:r>
              <a:rPr kumimoji="0" lang="en-US" sz="2000" b="0" i="0" u="none" strike="noStrike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 machine learning methods.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Rise of CNNs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Revolutionized image processing with layers mimicking human visual perception.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Vision Tasks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Classification: ResNet, VGG..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Detection: YOLO, Faster R-CNN..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Segmentation: U-Net, </a:t>
            </a:r>
            <a:r>
              <a:rPr lang="en-US" sz="2000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DeepLab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of CNNs</a:t>
            </a:r>
            <a:r>
              <a:rPr lang="en-US" sz="20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Spatial hierarchies, local receptive fields</a:t>
            </a:r>
            <a:r>
              <a:rPr kumimoji="0" lang="en-US" sz="2000" b="0" i="0" u="none" strike="noStrike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efficiency</a:t>
            </a:r>
            <a:r>
              <a:rPr kumimoji="0" lang="en-US" sz="2000" b="0" i="0" u="none" strike="noStrike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Network connection abstract against a white background">
            <a:extLst>
              <a:ext uri="{FF2B5EF4-FFF2-40B4-BE49-F238E27FC236}">
                <a16:creationId xmlns:a16="http://schemas.microsoft.com/office/drawing/2014/main" id="{E2165948-6D16-0609-4865-7AB3FA8CF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" r="47147" b="-1"/>
          <a:stretch/>
        </p:blipFill>
        <p:spPr>
          <a:xfrm>
            <a:off x="6857797" y="1175657"/>
            <a:ext cx="5334204" cy="5682342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2617D76-D391-2832-8C58-ED3CDD6B4783}"/>
              </a:ext>
            </a:extLst>
          </p:cNvPr>
          <p:cNvSpPr/>
          <p:nvPr/>
        </p:nvSpPr>
        <p:spPr>
          <a:xfrm>
            <a:off x="11066527" y="216819"/>
            <a:ext cx="713825" cy="713825"/>
          </a:xfrm>
          <a:prstGeom prst="ellipse">
            <a:avLst/>
          </a:prstGeom>
          <a:solidFill>
            <a:srgbClr val="A52EEA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A9888-ED14-422D-8FE1-BC063FB59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804" y="377952"/>
            <a:ext cx="397773" cy="39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487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3691"/>
            <a:ext cx="5491123" cy="171655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Transformers in Natural Language Processing</a:t>
            </a:r>
            <a:endParaRPr lang="en-US" sz="40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976D37B-A3AE-119A-1199-958AE9FD23E8}"/>
              </a:ext>
            </a:extLst>
          </p:cNvPr>
          <p:cNvSpPr txBox="1"/>
          <p:nvPr/>
        </p:nvSpPr>
        <p:spPr>
          <a:xfrm>
            <a:off x="758952" y="2631019"/>
            <a:ext cx="5190847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Transformers introduced in "</a:t>
            </a:r>
            <a:r>
              <a:rPr lang="en-US" sz="20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is All You Need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paper by Google Brain (2017).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>
                <a:solidFill>
                  <a:srgbClr val="505357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Key Features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:</a:t>
            </a: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28600">
              <a:lnSpc>
                <a:spcPct val="90000"/>
              </a:lnSpc>
              <a:buFont typeface="Courier New" panose="020B0604020202020204" pitchFamily="34" charset="0"/>
              <a:buChar char="o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Encoder-Decoder Architecture: Processes input to output sequences</a:t>
            </a:r>
          </a:p>
          <a:p>
            <a:pPr marL="742950" lvl="1" indent="-228600">
              <a:lnSpc>
                <a:spcPct val="90000"/>
              </a:lnSpc>
              <a:buFont typeface="Courier New" panose="020B0604020202020204" pitchFamily="34" charset="0"/>
              <a:buChar char="o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Self-Attention: Each token attends </a:t>
            </a:r>
            <a:r>
              <a:rPr kumimoji="0" lang="en-US" sz="2000" b="0" i="0" u="none" strike="noStrike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 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all other tokens in a sequence, capturing contextual relationships.</a:t>
            </a: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28600">
              <a:lnSpc>
                <a:spcPct val="90000"/>
              </a:lnSpc>
              <a:buFont typeface="Courier New" panose="020B0604020202020204" pitchFamily="34" charset="0"/>
              <a:buChar char="o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Multi-Head Attention: Multiple attention heads allow the model to focus on different parts of the sequence simultaneously.</a:t>
            </a: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0" dist="241300" dir="8580000" sx="90000" sy="90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 descr="Google BERT Update and Why It Matters - SEO Update">
            <a:extLst>
              <a:ext uri="{FF2B5EF4-FFF2-40B4-BE49-F238E27FC236}">
                <a16:creationId xmlns:a16="http://schemas.microsoft.com/office/drawing/2014/main" id="{99053737-DA0B-AD33-9280-AC6E2559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642" y="1576255"/>
            <a:ext cx="3750517" cy="2512847"/>
          </a:xfrm>
          <a:prstGeom prst="rect">
            <a:avLst/>
          </a:prstGeom>
        </p:spPr>
      </p:pic>
      <p:pic>
        <p:nvPicPr>
          <p:cNvPr id="3" name="תמונה 2" descr="Get your hours back with Chat GPT.">
            <a:extLst>
              <a:ext uri="{FF2B5EF4-FFF2-40B4-BE49-F238E27FC236}">
                <a16:creationId xmlns:a16="http://schemas.microsoft.com/office/drawing/2014/main" id="{6845A555-8584-5AC5-318C-93000B853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00" r="280" b="9000"/>
          <a:stretch/>
        </p:blipFill>
        <p:spPr>
          <a:xfrm>
            <a:off x="7607878" y="4219879"/>
            <a:ext cx="3758045" cy="18124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3A6668-73B4-23A1-1A25-76D33B1A14E7}"/>
              </a:ext>
            </a:extLst>
          </p:cNvPr>
          <p:cNvSpPr/>
          <p:nvPr/>
        </p:nvSpPr>
        <p:spPr>
          <a:xfrm>
            <a:off x="11066527" y="216819"/>
            <a:ext cx="713825" cy="713825"/>
          </a:xfrm>
          <a:prstGeom prst="ellipse">
            <a:avLst/>
          </a:prstGeom>
          <a:solidFill>
            <a:srgbClr val="A52EEA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F47D9-C68B-11F4-ED3B-6DFB5F460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1804" y="377952"/>
            <a:ext cx="397773" cy="39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409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 descr="תמונה שמכילה שרטוט, ציור, אומנות קווים, ציור קווים&#10;&#10;התיאור נוצר באופן אוטומטי">
            <a:extLst>
              <a:ext uri="{FF2B5EF4-FFF2-40B4-BE49-F238E27FC236}">
                <a16:creationId xmlns:a16="http://schemas.microsoft.com/office/drawing/2014/main" id="{2A74029E-3984-771F-4E31-4AAF6228B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" r="5690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30521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 from NLP to Vision Tasks</a:t>
            </a:r>
            <a:endParaRPr lang="en-US" sz="40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976D37B-A3AE-119A-1199-958AE9FD23E8}"/>
              </a:ext>
            </a:extLst>
          </p:cNvPr>
          <p:cNvSpPr txBox="1"/>
          <p:nvPr/>
        </p:nvSpPr>
        <p:spPr>
          <a:xfrm>
            <a:off x="838200" y="2434201"/>
            <a:ext cx="4206073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Inspiration from NLP Success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Transformers' ability to handle long-range dependencies and parallelize training.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attempts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Directly applying Transformers to vision tasks (e.g., ViT by </a:t>
            </a:r>
            <a:r>
              <a:rPr lang="en-US" sz="2000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Dosovitskiy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2020*).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BCF78-CECD-B1C7-7900-56E380317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804" y="377952"/>
            <a:ext cx="397773" cy="3915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208D688-40E1-7CD1-BAB0-A0B9E097FD4F}"/>
              </a:ext>
            </a:extLst>
          </p:cNvPr>
          <p:cNvGrpSpPr/>
          <p:nvPr/>
        </p:nvGrpSpPr>
        <p:grpSpPr>
          <a:xfrm>
            <a:off x="11066527" y="216818"/>
            <a:ext cx="713825" cy="713825"/>
            <a:chOff x="9126023" y="2548521"/>
            <a:chExt cx="713825" cy="71382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0591F2-43DD-9921-8323-2FCF210339D9}"/>
                </a:ext>
              </a:extLst>
            </p:cNvPr>
            <p:cNvSpPr/>
            <p:nvPr/>
          </p:nvSpPr>
          <p:spPr>
            <a:xfrm>
              <a:off x="9126023" y="2548521"/>
              <a:ext cx="713825" cy="713825"/>
            </a:xfrm>
            <a:prstGeom prst="ellipse">
              <a:avLst/>
            </a:prstGeom>
            <a:solidFill>
              <a:srgbClr val="846CF1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9C30D1-0FDB-0DEF-A313-1B258BFC8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3819" y="2721329"/>
              <a:ext cx="500832" cy="39351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30E1EF-6093-A81C-2F6A-7EB814034B5C}"/>
              </a:ext>
            </a:extLst>
          </p:cNvPr>
          <p:cNvSpPr txBox="1"/>
          <p:nvPr/>
        </p:nvSpPr>
        <p:spPr>
          <a:xfrm>
            <a:off x="367026" y="6594970"/>
            <a:ext cx="11413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AN IMAGE IS WORTH 16X16 WORDS: TRANSFORMERS FOR IMAGE RECOGNITION AT SCALE, Alexey </a:t>
            </a:r>
            <a:r>
              <a:rPr lang="en-US" sz="1000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Dosovitskiy</a:t>
            </a:r>
            <a:r>
              <a:rPr lang="en-US" sz="1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7DD66-602F-4CD7-5612-2B31DDF33DF2}"/>
              </a:ext>
            </a:extLst>
          </p:cNvPr>
          <p:cNvCxnSpPr>
            <a:cxnSpLocks/>
          </p:cNvCxnSpPr>
          <p:nvPr/>
        </p:nvCxnSpPr>
        <p:spPr>
          <a:xfrm>
            <a:off x="367025" y="6553498"/>
            <a:ext cx="114195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144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 Transformers (ViT)</a:t>
            </a:r>
            <a:endParaRPr lang="en-US" sz="32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976D37B-A3AE-119A-1199-958AE9FD23E8}"/>
              </a:ext>
            </a:extLst>
          </p:cNvPr>
          <p:cNvSpPr txBox="1"/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 u="sng">
                <a:solidFill>
                  <a:srgbClr val="505357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Concept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: Treats image patches as sequence tokens, similar to words in a text sequence.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 u="sng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ViT Works</a:t>
            </a: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Image Patches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5" name="תמונה 4" descr="תמונה שמכילה תרשים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8805E6F2-87EB-FE55-6BD2-EF0F00AD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9" r="-1" b="1060"/>
          <a:stretch/>
        </p:blipFill>
        <p:spPr>
          <a:xfrm>
            <a:off x="6202225" y="1195754"/>
            <a:ext cx="5866413" cy="5662246"/>
          </a:xfrm>
          <a:prstGeom prst="rect">
            <a:avLst/>
          </a:prstGeom>
        </p:spPr>
      </p:pic>
      <p:grpSp>
        <p:nvGrpSpPr>
          <p:cNvPr id="28" name="Group 23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7B4A9B-8883-4F18-DBAE-DC7ECEB6A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804" y="377952"/>
            <a:ext cx="397773" cy="3915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F74AB33-A01B-A5EE-57D6-E6542638326A}"/>
              </a:ext>
            </a:extLst>
          </p:cNvPr>
          <p:cNvGrpSpPr/>
          <p:nvPr/>
        </p:nvGrpSpPr>
        <p:grpSpPr>
          <a:xfrm>
            <a:off x="11066527" y="216818"/>
            <a:ext cx="713825" cy="713825"/>
            <a:chOff x="9126023" y="2548521"/>
            <a:chExt cx="713825" cy="71382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D540CC-D587-E528-4E35-F26A9CD2193D}"/>
                </a:ext>
              </a:extLst>
            </p:cNvPr>
            <p:cNvSpPr/>
            <p:nvPr/>
          </p:nvSpPr>
          <p:spPr>
            <a:xfrm>
              <a:off x="9126023" y="2548521"/>
              <a:ext cx="713825" cy="713825"/>
            </a:xfrm>
            <a:prstGeom prst="ellipse">
              <a:avLst/>
            </a:prstGeom>
            <a:solidFill>
              <a:srgbClr val="846CF1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BB4D76-F495-5A35-D789-6297C4293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3819" y="2721329"/>
              <a:ext cx="500832" cy="393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087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741391"/>
            <a:ext cx="4180115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 Transformers (ViT)</a:t>
            </a:r>
            <a:endParaRPr lang="en-US" sz="320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976D37B-A3AE-119A-1199-958AE9FD23E8}"/>
              </a:ext>
            </a:extLst>
          </p:cNvPr>
          <p:cNvSpPr txBox="1"/>
          <p:nvPr/>
        </p:nvSpPr>
        <p:spPr>
          <a:xfrm>
            <a:off x="876693" y="2533476"/>
            <a:ext cx="385608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 u="sng">
                <a:solidFill>
                  <a:srgbClr val="505357"/>
                </a:solidFill>
                <a:ea typeface="+mn-lt"/>
              </a:rPr>
              <a:t>Challenges of ViT</a:t>
            </a:r>
            <a:r>
              <a:rPr lang="en-US" sz="2000">
                <a:solidFill>
                  <a:srgbClr val="505357"/>
                </a:solidFill>
                <a:ea typeface="+mn-lt"/>
              </a:rPr>
              <a:t>:</a:t>
            </a:r>
            <a:endParaRPr lang="he-IL">
              <a:solidFill>
                <a:srgbClr val="505357"/>
              </a:solidFill>
              <a:ea typeface="+mn-lt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ea typeface="+mn-lt"/>
              </a:rPr>
              <a:t>High Computational Cost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ea typeface="+mn-lt"/>
              </a:rPr>
              <a:t>Lack of Inductive Biases</a:t>
            </a:r>
            <a:endParaRPr lang="en-US">
              <a:solidFill>
                <a:srgbClr val="505357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505357"/>
                </a:solidFill>
                <a:ea typeface="+mn-lt"/>
              </a:rPr>
              <a:t>Data Efficiency</a:t>
            </a:r>
            <a:endParaRPr lang="en-US" sz="2000">
              <a:solidFill>
                <a:srgbClr val="505357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505357"/>
              </a:solidFill>
            </a:endParaRPr>
          </a:p>
        </p:txBody>
      </p:sp>
      <p:pic>
        <p:nvPicPr>
          <p:cNvPr id="5" name="תמונה 4" descr="תמונה שמכילה תרשים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8805E6F2-87EB-FE55-6BD2-EF0F00AD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9" r="-1" b="1060"/>
          <a:stretch/>
        </p:blipFill>
        <p:spPr>
          <a:xfrm>
            <a:off x="6179737" y="1174048"/>
            <a:ext cx="5888902" cy="5683952"/>
          </a:xfrm>
          <a:prstGeom prst="rect">
            <a:avLst/>
          </a:prstGeom>
        </p:spPr>
      </p:pic>
      <p:grpSp>
        <p:nvGrpSpPr>
          <p:cNvPr id="28" name="Group 23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72AB9EB-AA86-5F74-6CD4-872AC48D6064}"/>
              </a:ext>
            </a:extLst>
          </p:cNvPr>
          <p:cNvGrpSpPr/>
          <p:nvPr/>
        </p:nvGrpSpPr>
        <p:grpSpPr>
          <a:xfrm>
            <a:off x="11066527" y="216818"/>
            <a:ext cx="713825" cy="713825"/>
            <a:chOff x="9126023" y="2548521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2D992C-DBE4-881A-4D29-D27989CC3DA5}"/>
                </a:ext>
              </a:extLst>
            </p:cNvPr>
            <p:cNvSpPr/>
            <p:nvPr/>
          </p:nvSpPr>
          <p:spPr>
            <a:xfrm>
              <a:off x="9126023" y="2548521"/>
              <a:ext cx="713825" cy="713825"/>
            </a:xfrm>
            <a:prstGeom prst="ellipse">
              <a:avLst/>
            </a:prstGeom>
            <a:solidFill>
              <a:srgbClr val="846CF1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0C5834-8686-AF85-FE18-ED0F020F4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819" y="2721329"/>
              <a:ext cx="500832" cy="393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5778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7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060"/>
      </a:accent1>
      <a:accent2>
        <a:srgbClr val="F2B800"/>
      </a:accent2>
      <a:accent3>
        <a:srgbClr val="0070C0"/>
      </a:accent3>
      <a:accent4>
        <a:srgbClr val="AA0200"/>
      </a:accent4>
      <a:accent5>
        <a:srgbClr val="72AF2F"/>
      </a:accent5>
      <a:accent6>
        <a:srgbClr val="FFFFFF"/>
      </a:accent6>
      <a:hlink>
        <a:srgbClr val="FF585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e9f520-5ed6-403a-b198-62199f8ffa6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40E13C65CA2E4548A77A93DEE1C1DB8C" ma:contentTypeVersion="14" ma:contentTypeDescription="צור מסמך חדש." ma:contentTypeScope="" ma:versionID="c73bf4bf954022b41de6e86aaca5756f">
  <xsd:schema xmlns:xsd="http://www.w3.org/2001/XMLSchema" xmlns:xs="http://www.w3.org/2001/XMLSchema" xmlns:p="http://schemas.microsoft.com/office/2006/metadata/properties" xmlns:ns3="64e9f520-5ed6-403a-b198-62199f8ffa68" xmlns:ns4="eb6a1e2e-567e-4ae2-8162-2e86990d069b" targetNamespace="http://schemas.microsoft.com/office/2006/metadata/properties" ma:root="true" ma:fieldsID="77333c14207352d336bc5aeb80ec3836" ns3:_="" ns4:_="">
    <xsd:import namespace="64e9f520-5ed6-403a-b198-62199f8ffa68"/>
    <xsd:import namespace="eb6a1e2e-567e-4ae2-8162-2e86990d069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9f520-5ed6-403a-b198-62199f8ffa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6a1e2e-567e-4ae2-8162-2e86990d069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משותף עם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משותף עם פרטים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של רמז לשיתוף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95B608-604E-49DA-98E4-822747BE24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DF277F-57F7-479D-A8CC-D600F4D9C146}">
  <ds:schemaRefs>
    <ds:schemaRef ds:uri="64e9f520-5ed6-403a-b198-62199f8ffa68"/>
    <ds:schemaRef ds:uri="eb6a1e2e-567e-4ae2-8162-2e86990d069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2F9F0D0-33D0-4F98-B4D1-B8D1946BF54B}">
  <ds:schemaRefs>
    <ds:schemaRef ds:uri="64e9f520-5ed6-403a-b198-62199f8ffa68"/>
    <ds:schemaRef ds:uri="eb6a1e2e-567e-4ae2-8162-2e86990d06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2093</Words>
  <Application>Microsoft Office PowerPoint</Application>
  <PresentationFormat>Widescreen</PresentationFormat>
  <Paragraphs>417</Paragraphs>
  <Slides>29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Arial,Sans-Serif</vt:lpstr>
      <vt:lpstr>Calibri</vt:lpstr>
      <vt:lpstr>Calibri Light</vt:lpstr>
      <vt:lpstr>Cambria Math</vt:lpstr>
      <vt:lpstr>Courier New</vt:lpstr>
      <vt:lpstr>Segoe UI</vt:lpstr>
      <vt:lpstr>Wingdings</vt:lpstr>
      <vt:lpstr>Office Theme</vt:lpstr>
      <vt:lpstr>1_Office Theme</vt:lpstr>
      <vt:lpstr>Swin Transformers Hierarchical Vision Transformer using Shifted Windows  Ze Liu, Yutong Lin, Yue Cao, Han Hu, Yixuan Wei Zheng Zhang, Stephen Lin, Baining Guo  Microsoft Research Asia</vt:lpstr>
      <vt:lpstr>Agenda</vt:lpstr>
      <vt:lpstr>Opening</vt:lpstr>
      <vt:lpstr>What are SWIN Transformers?</vt:lpstr>
      <vt:lpstr>CNNs: Foundations of Modern Vision Tasks</vt:lpstr>
      <vt:lpstr>Transformers in Natural Language Processing</vt:lpstr>
      <vt:lpstr>Evolution from NLP to Vision Tasks</vt:lpstr>
      <vt:lpstr>Vision Transformers (ViT)</vt:lpstr>
      <vt:lpstr>Vision Transformers (ViT)</vt:lpstr>
      <vt:lpstr>Method - Architecture</vt:lpstr>
      <vt:lpstr>Method - Architecture</vt:lpstr>
      <vt:lpstr>Method – Patch Merging</vt:lpstr>
      <vt:lpstr>Method – Patch Merging</vt:lpstr>
      <vt:lpstr>Method – Swin Blocks</vt:lpstr>
      <vt:lpstr>Method – Swin Blocks – (S)W-MSA</vt:lpstr>
      <vt:lpstr>Method – Swin Blocks – (S)W-MSA</vt:lpstr>
      <vt:lpstr>Method – Swin Blocks – (S)W-MSA</vt:lpstr>
      <vt:lpstr>Method – Applications</vt:lpstr>
      <vt:lpstr>PowerPoint Presentation</vt:lpstr>
      <vt:lpstr>MiDaS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ליאור יעקב</dc:creator>
  <cp:lastModifiedBy>ליאור יעקב</cp:lastModifiedBy>
  <cp:revision>10</cp:revision>
  <dcterms:created xsi:type="dcterms:W3CDTF">2024-02-12T11:19:52Z</dcterms:created>
  <dcterms:modified xsi:type="dcterms:W3CDTF">2024-09-25T08:34:11Z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0x01010040E13C65CA2E4548A77A93DEE1C1DB8C</vt:lpwstr>
  </property>
</Properties>
</file>